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7.xml" ContentType="application/vnd.openxmlformats-officedocument.theme+xml"/>
  <Override PartName="/ppt/tags/tag43.xml" ContentType="application/vnd.openxmlformats-officedocument.presentationml.tags+xml"/>
  <Override PartName="/ppt/theme/theme8.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9.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 id="2147483672" r:id="rId7"/>
    <p:sldMasterId id="2147483683" r:id="rId8"/>
    <p:sldMasterId id="2147483713" r:id="rId9"/>
    <p:sldMasterId id="2147483721" r:id="rId10"/>
  </p:sldMasterIdLst>
  <p:notesMasterIdLst>
    <p:notesMasterId r:id="rId33"/>
  </p:notesMasterIdLst>
  <p:handoutMasterIdLst>
    <p:handoutMasterId r:id="rId34"/>
  </p:handoutMasterIdLst>
  <p:sldIdLst>
    <p:sldId id="290" r:id="rId11"/>
    <p:sldId id="341" r:id="rId12"/>
    <p:sldId id="342" r:id="rId13"/>
    <p:sldId id="343" r:id="rId14"/>
    <p:sldId id="362" r:id="rId15"/>
    <p:sldId id="363" r:id="rId16"/>
    <p:sldId id="364" r:id="rId17"/>
    <p:sldId id="365" r:id="rId18"/>
    <p:sldId id="384" r:id="rId19"/>
    <p:sldId id="385" r:id="rId20"/>
    <p:sldId id="366" r:id="rId21"/>
    <p:sldId id="368" r:id="rId22"/>
    <p:sldId id="370" r:id="rId23"/>
    <p:sldId id="371" r:id="rId24"/>
    <p:sldId id="372" r:id="rId25"/>
    <p:sldId id="374" r:id="rId26"/>
    <p:sldId id="375" r:id="rId27"/>
    <p:sldId id="376" r:id="rId28"/>
    <p:sldId id="377" r:id="rId29"/>
    <p:sldId id="382" r:id="rId30"/>
    <p:sldId id="387" r:id="rId31"/>
    <p:sldId id="281" r:id="rId32"/>
  </p:sldIdLst>
  <p:sldSz cx="12192000" cy="6858000"/>
  <p:notesSz cx="6799263" cy="9929813"/>
  <p:custDataLst>
    <p:tags r:id="rId3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63" userDrawn="1">
          <p15:clr>
            <a:srgbClr val="A4A3A4"/>
          </p15:clr>
        </p15:guide>
        <p15:guide id="3" pos="166" userDrawn="1">
          <p15:clr>
            <a:srgbClr val="A4A3A4"/>
          </p15:clr>
        </p15:guide>
        <p15:guide id="4" pos="75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84"/>
    <a:srgbClr val="FA0057"/>
    <a:srgbClr val="F1896E"/>
    <a:srgbClr val="001884"/>
    <a:srgbClr val="E6E6E6"/>
    <a:srgbClr val="AE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3648" autoAdjust="0"/>
  </p:normalViewPr>
  <p:slideViewPr>
    <p:cSldViewPr snapToGrid="0" showGuides="1">
      <p:cViewPr varScale="1">
        <p:scale>
          <a:sx n="103" d="100"/>
          <a:sy n="103" d="100"/>
        </p:scale>
        <p:origin x="528" y="108"/>
      </p:cViewPr>
      <p:guideLst>
        <p:guide orient="horz" pos="2069"/>
        <p:guide pos="3863"/>
        <p:guide pos="166"/>
        <p:guide pos="751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51344" y="0"/>
            <a:ext cx="2946347" cy="498215"/>
          </a:xfrm>
          <a:prstGeom prst="rect">
            <a:avLst/>
          </a:prstGeom>
        </p:spPr>
        <p:txBody>
          <a:bodyPr vert="horz" lIns="91440" tIns="45720" rIns="91440" bIns="45720" rtlCol="0"/>
          <a:lstStyle>
            <a:lvl1pPr algn="r">
              <a:defRPr sz="1200"/>
            </a:lvl1pPr>
          </a:lstStyle>
          <a:p>
            <a:fld id="{CD3CDC4B-DEA9-45EE-9243-6AC255787EE3}" type="datetimeFigureOut">
              <a:rPr lang="en-US" smtClean="0"/>
              <a:t>11/2/2020</a:t>
            </a:fld>
            <a:endParaRPr lang="en-US" dirty="0"/>
          </a:p>
        </p:txBody>
      </p:sp>
      <p:sp>
        <p:nvSpPr>
          <p:cNvPr id="4" name="Espace réservé du pied de page 3"/>
          <p:cNvSpPr>
            <a:spLocks noGrp="1"/>
          </p:cNvSpPr>
          <p:nvPr>
            <p:ph type="ftr" sz="quarter" idx="2"/>
            <p:custDataLst>
              <p:tags r:id="rId2"/>
            </p:custDataLst>
          </p:nvPr>
        </p:nvSpPr>
        <p:spPr>
          <a:xfrm>
            <a:off x="0" y="9431603"/>
            <a:ext cx="6799263" cy="498214"/>
          </a:xfrm>
          <a:prstGeom prst="rect">
            <a:avLst/>
          </a:prstGeom>
        </p:spPr>
        <p:txBody>
          <a:bodyPr vert="horz" lIns="91440" tIns="45720" rIns="91440" bIns="45720" rtlCol="0" anchor="b"/>
          <a:lstStyle>
            <a:lvl1pPr algn="l">
              <a:defRPr sz="1200"/>
            </a:lvl1pPr>
          </a:lstStyle>
          <a:p>
            <a:r>
              <a:rPr lang="en-US" sz="100">
                <a:solidFill>
                  <a:srgbClr val="000000"/>
                </a:solidFill>
                <a:latin typeface="Times New Roman" panose="02020603050405020304" pitchFamily="18" charset="0"/>
              </a:rPr>
              <a:t> </a:t>
            </a:r>
            <a:endParaRPr lang="en-US" sz="100" dirty="0">
              <a:solidFill>
                <a:srgbClr val="000000"/>
              </a:solidFill>
              <a:latin typeface="Times New Roman" panose="02020603050405020304" pitchFamily="18" charset="0"/>
            </a:endParaRPr>
          </a:p>
        </p:txBody>
      </p:sp>
      <p:sp>
        <p:nvSpPr>
          <p:cNvPr id="5" name="Espace réservé du numéro de diapositive 4"/>
          <p:cNvSpPr>
            <a:spLocks noGrp="1"/>
          </p:cNvSpPr>
          <p:nvPr>
            <p:ph type="sldNum" sz="quarter" idx="3"/>
          </p:nvPr>
        </p:nvSpPr>
        <p:spPr>
          <a:xfrm>
            <a:off x="3851344" y="9431603"/>
            <a:ext cx="2946347" cy="498214"/>
          </a:xfrm>
          <a:prstGeom prst="rect">
            <a:avLst/>
          </a:prstGeom>
        </p:spPr>
        <p:txBody>
          <a:bodyPr vert="horz" lIns="91440" tIns="45720" rIns="91440" bIns="45720" rtlCol="0" anchor="b"/>
          <a:lstStyle>
            <a:lvl1pPr algn="r">
              <a:defRPr sz="1200"/>
            </a:lvl1pPr>
          </a:lstStyle>
          <a:p>
            <a:fld id="{00BBA0EA-FC29-46D6-B879-93D27C94FAC8}" type="slidenum">
              <a:rPr lang="en-US" smtClean="0"/>
              <a:t>‹N°›</a:t>
            </a:fld>
            <a:endParaRPr lang="en-US" dirty="0"/>
          </a:p>
        </p:txBody>
      </p:sp>
    </p:spTree>
    <p:extLst>
      <p:ext uri="{BB962C8B-B14F-4D97-AF65-F5344CB8AC3E}">
        <p14:creationId xmlns:p14="http://schemas.microsoft.com/office/powerpoint/2010/main" val="3099457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43.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4" y="0"/>
            <a:ext cx="2946347" cy="498215"/>
          </a:xfrm>
          <a:prstGeom prst="rect">
            <a:avLst/>
          </a:prstGeom>
        </p:spPr>
        <p:txBody>
          <a:bodyPr vert="horz" lIns="91440" tIns="45720" rIns="91440" bIns="45720" rtlCol="0"/>
          <a:lstStyle>
            <a:lvl1pPr algn="r">
              <a:defRPr sz="1200"/>
            </a:lvl1pPr>
          </a:lstStyle>
          <a:p>
            <a:fld id="{E2DE329E-2A04-41C0-872D-6285DD66C45E}" type="datetimeFigureOut">
              <a:rPr lang="fr-FR" smtClean="0"/>
              <a:t>02/11/2020</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custDataLst>
              <p:tags r:id="rId2"/>
            </p:custDataLst>
          </p:nvPr>
        </p:nvSpPr>
        <p:spPr>
          <a:xfrm>
            <a:off x="0" y="9431603"/>
            <a:ext cx="6799263" cy="498214"/>
          </a:xfrm>
          <a:prstGeom prst="rect">
            <a:avLst/>
          </a:prstGeom>
        </p:spPr>
        <p:txBody>
          <a:bodyPr vert="horz" lIns="91440" tIns="45720" rIns="91440" bIns="45720" rtlCol="0" anchor="b"/>
          <a:lstStyle>
            <a:lvl1pPr algn="l">
              <a:defRPr lang="fr-FR" sz="100" b="0" i="0" u="none">
                <a:solidFill>
                  <a:srgbClr val="000000"/>
                </a:solidFill>
                <a:latin typeface="Times New Roman" panose="02020603050405020304" pitchFamily="18" charset="0"/>
              </a:defRPr>
            </a:lvl1pPr>
          </a:lstStyle>
          <a:p>
            <a:r>
              <a:rPr lang="fr-FR"/>
              <a:t> </a:t>
            </a:r>
          </a:p>
        </p:txBody>
      </p:sp>
      <p:sp>
        <p:nvSpPr>
          <p:cNvPr id="7" name="Espace réservé du numéro de diapositive 6"/>
          <p:cNvSpPr>
            <a:spLocks noGrp="1"/>
          </p:cNvSpPr>
          <p:nvPr>
            <p:ph type="sldNum" sz="quarter" idx="5"/>
          </p:nvPr>
        </p:nvSpPr>
        <p:spPr>
          <a:xfrm>
            <a:off x="3851344" y="9431603"/>
            <a:ext cx="2946347" cy="498214"/>
          </a:xfrm>
          <a:prstGeom prst="rect">
            <a:avLst/>
          </a:prstGeom>
        </p:spPr>
        <p:txBody>
          <a:bodyPr vert="horz" lIns="91440" tIns="45720" rIns="91440" bIns="45720" rtlCol="0" anchor="b"/>
          <a:lstStyle>
            <a:lvl1pPr algn="r">
              <a:defRPr sz="1200"/>
            </a:lvl1pPr>
          </a:lstStyle>
          <a:p>
            <a:fld id="{88A483AF-378F-4478-9161-B50402D90A37}" type="slidenum">
              <a:rPr lang="fr-FR" smtClean="0"/>
              <a:t>‹N°›</a:t>
            </a:fld>
            <a:endParaRPr lang="fr-FR" dirty="0"/>
          </a:p>
        </p:txBody>
      </p:sp>
    </p:spTree>
    <p:extLst>
      <p:ext uri="{BB962C8B-B14F-4D97-AF65-F5344CB8AC3E}">
        <p14:creationId xmlns:p14="http://schemas.microsoft.com/office/powerpoint/2010/main" val="56741319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06.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7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9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52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16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7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87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51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540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26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65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87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pt-PT"/>
          </a:p>
        </p:txBody>
      </p:sp>
      <p:sp>
        <p:nvSpPr>
          <p:cNvPr id="4" name="Header Placeholder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pt-PT"/>
              <a:t> </a:t>
            </a:r>
          </a:p>
        </p:txBody>
      </p:sp>
      <p:sp>
        <p:nvSpPr>
          <p:cNvPr id="6" name="Slide Number Placeholder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66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232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19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e l'en-tête 3"/>
          <p:cNvSpPr>
            <a:spLocks noGrp="1"/>
          </p:cNvSpPr>
          <p:nvPr>
            <p:ph type="hdr" sz="quarter" idx="10"/>
          </p:nvPr>
        </p:nvSpPr>
        <p:spPr/>
        <p:txBody>
          <a:bodyPr/>
          <a:lstStyle/>
          <a:p>
            <a:endParaRPr lang="fr-FR" dirty="0"/>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r>
              <a:rPr lang="fr-FR"/>
              <a:t> </a:t>
            </a:r>
            <a:endParaRPr lang="fr-FR" dirty="0"/>
          </a:p>
        </p:txBody>
      </p:sp>
      <p:sp>
        <p:nvSpPr>
          <p:cNvPr id="6" name="Espace réservé du numéro de diapositive 5"/>
          <p:cNvSpPr>
            <a:spLocks noGrp="1"/>
          </p:cNvSpPr>
          <p:nvPr>
            <p:ph type="sldNum" sz="quarter" idx="12"/>
          </p:nvPr>
        </p:nvSpPr>
        <p:spPr/>
        <p:txBody>
          <a:bodyPr/>
          <a:lstStyle/>
          <a:p>
            <a:fld id="{88A483AF-378F-4478-9161-B50402D90A37}" type="slidenum">
              <a:rPr lang="fr-FR" smtClean="0"/>
              <a:t>22</a:t>
            </a:fld>
            <a:endParaRPr lang="fr-FR" dirty="0"/>
          </a:p>
        </p:txBody>
      </p:sp>
    </p:spTree>
    <p:extLst>
      <p:ext uri="{BB962C8B-B14F-4D97-AF65-F5344CB8AC3E}">
        <p14:creationId xmlns:p14="http://schemas.microsoft.com/office/powerpoint/2010/main" val="292212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pt-PT"/>
          </a:p>
        </p:txBody>
      </p:sp>
      <p:sp>
        <p:nvSpPr>
          <p:cNvPr id="4" name="Header Placeholder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pt-PT"/>
              <a:t> </a:t>
            </a:r>
          </a:p>
        </p:txBody>
      </p:sp>
      <p:sp>
        <p:nvSpPr>
          <p:cNvPr id="6" name="Slide Number Placeholder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9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65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6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9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86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1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custDataLst>
              <p:tags r:id="rId1"/>
            </p:custDataLst>
          </p:nvPr>
        </p:nvSpPr>
        <p:spPr>
          <a:xfrm>
            <a:off x="0" y="9431603"/>
            <a:ext cx="6799263" cy="498214"/>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88A483AF-378F-4478-9161-B50402D90A3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56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25.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26.xml"/><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27.xml"/><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6.xml"/><Relationship Id="rId1" Type="http://schemas.openxmlformats.org/officeDocument/2006/relationships/tags" Target="../tags/tag3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6.xml"/><Relationship Id="rId1" Type="http://schemas.openxmlformats.org/officeDocument/2006/relationships/tags" Target="../tags/tag33.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6.xml"/><Relationship Id="rId1" Type="http://schemas.openxmlformats.org/officeDocument/2006/relationships/tags" Target="../tags/tag34.xml"/><Relationship Id="rId4" Type="http://schemas.openxmlformats.org/officeDocument/2006/relationships/image" Target="../media/image11.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6.xml"/><Relationship Id="rId1" Type="http://schemas.openxmlformats.org/officeDocument/2006/relationships/tags" Target="../tags/tag35.xml"/><Relationship Id="rId4"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8.bin"/><Relationship Id="rId4"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9" name="Imag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Rectangle 10"/>
            <p:cNvSpPr/>
            <p:nvPr userDrawn="1"/>
          </p:nvSpPr>
          <p:spPr>
            <a:xfrm>
              <a:off x="394756" y="4026864"/>
              <a:ext cx="11797244" cy="396000"/>
            </a:xfrm>
            <a:prstGeom prst="rect">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sp>
        <p:nvSpPr>
          <p:cNvPr id="14"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354643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44246" b="25730"/>
          <a:stretch/>
        </p:blipFill>
        <p:spPr>
          <a:xfrm>
            <a:off x="1" y="4422878"/>
            <a:ext cx="12192000" cy="2436935"/>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104770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t="13203" b="56166"/>
          <a:stretch/>
        </p:blipFill>
        <p:spPr>
          <a:xfrm>
            <a:off x="-3" y="4422877"/>
            <a:ext cx="12192003" cy="2435137"/>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93457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spid="_x0000_s2647" name="think-cell Slide" r:id="rId5" imgW="501" imgH="502" progId="TCLayout.ActiveDocument.1">
                  <p:embed/>
                </p:oleObj>
              </mc:Choice>
              <mc:Fallback>
                <p:oleObj name="think-cell Slide" r:id="rId5" imgW="501" imgH="502" progId="TCLayout.ActiveDocument.1">
                  <p:embed/>
                  <p:pic>
                    <p:nvPicPr>
                      <p:cNvPr id="4" name="Object 3" hidden="1"/>
                      <p:cNvPicPr/>
                      <p:nvPr/>
                    </p:nvPicPr>
                    <p:blipFill>
                      <a:blip r:embed="rId6"/>
                      <a:stretch>
                        <a:fillRect/>
                      </a:stretch>
                    </p:blipFill>
                    <p:spPr>
                      <a:xfrm>
                        <a:off x="1589" y="1593"/>
                        <a:ext cx="1587" cy="1587"/>
                      </a:xfrm>
                      <a:prstGeom prst="rect">
                        <a:avLst/>
                      </a:prstGeom>
                    </p:spPr>
                  </p:pic>
                </p:oleObj>
              </mc:Fallback>
            </mc:AlternateContent>
          </a:graphicData>
        </a:graphic>
      </p:graphicFrame>
      <p:sp>
        <p:nvSpPr>
          <p:cNvPr id="2" name="Titre 1"/>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p:cNvSpPr>
            <a:spLocks noGrp="1"/>
          </p:cNvSpPr>
          <p:nvPr>
            <p:ph idx="1"/>
          </p:nvPr>
        </p:nvSpPr>
        <p:spPr>
          <a:xfrm>
            <a:off x="286946" y="1527917"/>
            <a:ext cx="11630743" cy="3632421"/>
          </a:xfrm>
        </p:spPr>
        <p:txBody>
          <a:bodyPr/>
          <a:lstStyle>
            <a:lvl1pPr marL="228600" indent="-228600">
              <a:buFont typeface="Wingdings" panose="05000000000000000000" pitchFamily="2" charset="2"/>
              <a:buChar char="n"/>
              <a:defRPr>
                <a:solidFill>
                  <a:schemeClr val="tx1"/>
                </a:solidFill>
              </a:defRPr>
            </a:lvl1pPr>
            <a:lvl2pPr marL="685800" indent="-228600">
              <a:buClr>
                <a:schemeClr val="tx1"/>
              </a:buClr>
              <a:buSzPct val="60000"/>
              <a:buFont typeface="Wingdings" panose="05000000000000000000" pitchFamily="2" charset="2"/>
              <a:buChar char="n"/>
              <a:defRPr>
                <a:solidFill>
                  <a:schemeClr val="tx1"/>
                </a:solidFill>
              </a:defRPr>
            </a:lvl2pPr>
            <a:lvl3pPr marL="1143000" indent="-228600">
              <a:buClr>
                <a:schemeClr val="tx1"/>
              </a:buClr>
              <a:buFont typeface="Century Gothic" panose="020B0502020202020204" pitchFamily="34" charset="0"/>
              <a:buChar char="−"/>
              <a:defRPr>
                <a:solidFill>
                  <a:schemeClr val="tx1"/>
                </a:solidFill>
              </a:defRPr>
            </a:lvl3pPr>
            <a:lvl4pPr>
              <a:defRPr>
                <a:solidFill>
                  <a:schemeClr val="tx1"/>
                </a:solidFill>
              </a:defRPr>
            </a:lvl4pPr>
            <a:lvl5pPr marL="2057400" indent="-228600">
              <a:buFont typeface="Century Gothic" panose="020B0502020202020204" pitchFamily="34" charset="0"/>
              <a:buChar cha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custDataLst>
              <p:tags r:id="rId3"/>
            </p:custDataLst>
          </p:nvPr>
        </p:nvSpPr>
        <p:spPr>
          <a:xfrm>
            <a:off x="0" y="6494865"/>
            <a:ext cx="12192000" cy="88092"/>
          </a:xfrm>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p:txBody>
          <a:bodyPr/>
          <a:lstStyle/>
          <a:p>
            <a:fld id="{233B3670-7CFA-4AE8-BD91-982E0BBFB5F8}" type="slidenum">
              <a:rPr lang="en-US" noProof="0" smtClean="0"/>
              <a:t>‹N°›</a:t>
            </a:fld>
            <a:endParaRPr lang="en-US" noProof="0" dirty="0"/>
          </a:p>
        </p:txBody>
      </p:sp>
    </p:spTree>
    <p:extLst>
      <p:ext uri="{BB962C8B-B14F-4D97-AF65-F5344CB8AC3E}">
        <p14:creationId xmlns:p14="http://schemas.microsoft.com/office/powerpoint/2010/main" val="107870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9907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re et texte">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8" y="1620000"/>
            <a:ext cx="11183565"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5836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5" name="Groupe 4"/>
          <p:cNvGrpSpPr/>
          <p:nvPr userDrawn="1"/>
        </p:nvGrpSpPr>
        <p:grpSpPr>
          <a:xfrm>
            <a:off x="0" y="0"/>
            <a:ext cx="12192000" cy="6858000"/>
            <a:chOff x="0" y="0"/>
            <a:chExt cx="9144000" cy="6858000"/>
          </a:xfrm>
        </p:grpSpPr>
        <p:sp>
          <p:nvSpPr>
            <p:cNvPr id="8" name="Rectangle 7"/>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Rectangle 9"/>
            <p:cNvSpPr/>
            <p:nvPr userDrawn="1"/>
          </p:nvSpPr>
          <p:spPr>
            <a:xfrm>
              <a:off x="0" y="4026864"/>
              <a:ext cx="296067"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Rectangle 10"/>
            <p:cNvSpPr/>
            <p:nvPr userDrawn="1"/>
          </p:nvSpPr>
          <p:spPr>
            <a:xfrm>
              <a:off x="296067" y="4026864"/>
              <a:ext cx="8847933"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1475" y="436317"/>
              <a:ext cx="3387651" cy="1605019"/>
            </a:xfrm>
            <a:prstGeom prst="rect">
              <a:avLst/>
            </a:prstGeom>
          </p:spPr>
        </p:pic>
      </p:grpSp>
      <p:sp>
        <p:nvSpPr>
          <p:cNvPr id="2" name="Titre 1"/>
          <p:cNvSpPr>
            <a:spLocks noGrp="1"/>
          </p:cNvSpPr>
          <p:nvPr userDrawn="1">
            <p:ph type="ctrTitle"/>
          </p:nvPr>
        </p:nvSpPr>
        <p:spPr>
          <a:xfrm>
            <a:off x="394756" y="2858763"/>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en-US"/>
              <a:t>Click to edit Master title style</a:t>
            </a:r>
            <a:endParaRPr lang="fr-FR" dirty="0"/>
          </a:p>
        </p:txBody>
      </p:sp>
      <p:sp>
        <p:nvSpPr>
          <p:cNvPr id="9" name="Espace réservé du pied de page 4"/>
          <p:cNvSpPr>
            <a:spLocks noGrp="1"/>
          </p:cNvSpPr>
          <p:nvPr>
            <p:ph type="ftr" sz="quarter" idx="3"/>
            <p:custDataLst>
              <p:tags r:id="rId1"/>
            </p:custDataLst>
          </p:nvPr>
        </p:nvSpPr>
        <p:spPr>
          <a:xfrm>
            <a:off x="0" y="6494869"/>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2535396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2017" y="2"/>
            <a:ext cx="11635678" cy="875204"/>
          </a:xfrm>
        </p:spPr>
        <p:txBody>
          <a:bodyPr/>
          <a:lstStyle>
            <a:lvl1pPr>
              <a:defRPr>
                <a:solidFill>
                  <a:schemeClr val="tx1"/>
                </a:solidFill>
              </a:defRPr>
            </a:lvl1pPr>
          </a:lstStyle>
          <a:p>
            <a:r>
              <a:rPr lang="en-US"/>
              <a:t>Click to edit Master title style</a:t>
            </a:r>
            <a:endParaRPr lang="fr-FR" dirty="0"/>
          </a:p>
        </p:txBody>
      </p:sp>
      <p:sp>
        <p:nvSpPr>
          <p:cNvPr id="3" name="Espace réservé du contenu 2"/>
          <p:cNvSpPr>
            <a:spLocks noGrp="1"/>
          </p:cNvSpPr>
          <p:nvPr>
            <p:ph idx="1"/>
          </p:nvPr>
        </p:nvSpPr>
        <p:spPr>
          <a:xfrm>
            <a:off x="282017" y="1547691"/>
            <a:ext cx="11630743" cy="3632421"/>
          </a:xfrm>
        </p:spPr>
        <p:txBody>
          <a:bodyPr/>
          <a:lstStyle>
            <a:lvl1pPr marL="228564" indent="-228564">
              <a:buFont typeface="Wingdings" panose="05000000000000000000" pitchFamily="2" charset="2"/>
              <a:buChar char="n"/>
              <a:defRPr>
                <a:solidFill>
                  <a:schemeClr val="tx1"/>
                </a:solidFill>
              </a:defRPr>
            </a:lvl1pPr>
            <a:lvl2pPr marL="685690" indent="-228564">
              <a:buClr>
                <a:schemeClr val="tx1"/>
              </a:buClr>
              <a:buSzPct val="60000"/>
              <a:buFont typeface="Wingdings" panose="05000000000000000000" pitchFamily="2" charset="2"/>
              <a:buChar char="n"/>
              <a:defRPr>
                <a:solidFill>
                  <a:schemeClr val="tx1"/>
                </a:solidFill>
              </a:defRPr>
            </a:lvl2pPr>
            <a:lvl3pPr marL="1142813" indent="-228564">
              <a:buClr>
                <a:schemeClr val="tx1"/>
              </a:buClr>
              <a:buFont typeface="Century Gothic" panose="020B0502020202020204" pitchFamily="34" charset="0"/>
              <a:buChar char="−"/>
              <a:defRPr>
                <a:solidFill>
                  <a:schemeClr val="tx1"/>
                </a:solidFill>
              </a:defRPr>
            </a:lvl3pPr>
            <a:lvl4pPr>
              <a:defRPr>
                <a:solidFill>
                  <a:schemeClr val="tx1"/>
                </a:solidFill>
              </a:defRPr>
            </a:lvl4pPr>
            <a:lvl5pPr marL="2057061" indent="-228564">
              <a:buFont typeface="Century Gothic" panose="020B0502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pied de page 4"/>
          <p:cNvSpPr>
            <a:spLocks noGrp="1"/>
          </p:cNvSpPr>
          <p:nvPr>
            <p:ph type="ftr" sz="quarter" idx="11"/>
            <p:custDataLst>
              <p:tags r:id="rId1"/>
            </p:custDataLst>
          </p:nvPr>
        </p:nvSpPr>
        <p:spPr>
          <a:xfrm>
            <a:off x="0" y="6494869"/>
            <a:ext cx="12192000" cy="88092"/>
          </a:xfrm>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a:xfrm>
            <a:off x="5931290" y="6425633"/>
            <a:ext cx="329449" cy="226591"/>
          </a:xfrm>
          <a:prstGeom prst="rect">
            <a:avLst/>
          </a:prstGeom>
        </p:spPr>
        <p:txBody>
          <a:bodyPr/>
          <a:lstStyle>
            <a:lvl1pPr>
              <a:defRPr>
                <a:solidFill>
                  <a:schemeClr val="tx1"/>
                </a:solidFill>
              </a:defRPr>
            </a:lvl1pPr>
          </a:lstStyle>
          <a:p>
            <a:fld id="{233B3670-7CFA-4AE8-BD91-982E0BBFB5F8}" type="slidenum">
              <a:rPr lang="en-US" noProof="0" smtClean="0"/>
              <a:pPr/>
              <a:t>‹N°›</a:t>
            </a:fld>
            <a:endParaRPr lang="en-US" noProof="0" dirty="0"/>
          </a:p>
        </p:txBody>
      </p:sp>
    </p:spTree>
    <p:extLst>
      <p:ext uri="{BB962C8B-B14F-4D97-AF65-F5344CB8AC3E}">
        <p14:creationId xmlns:p14="http://schemas.microsoft.com/office/powerpoint/2010/main" val="278406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sp>
        <p:nvSpPr>
          <p:cNvPr id="14"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81676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cstate="screen">
            <a:extLst>
              <a:ext uri="{28A0092B-C50C-407E-A947-70E740481C1C}">
                <a14:useLocalDpi xmlns:a14="http://schemas.microsoft.com/office/drawing/2010/main" val="0"/>
              </a:ext>
            </a:extLst>
          </a:blip>
          <a:srcRect t="37953" r="124" b="32085"/>
          <a:stretch/>
        </p:blipFill>
        <p:spPr>
          <a:xfrm>
            <a:off x="0" y="4419600"/>
            <a:ext cx="12192000" cy="2438400"/>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1248914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44246" b="25730"/>
          <a:stretch/>
        </p:blipFill>
        <p:spPr>
          <a:xfrm>
            <a:off x="1" y="4422878"/>
            <a:ext cx="12192000" cy="2436935"/>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355672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9" name="Imag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4" cstate="screen">
            <a:extLst>
              <a:ext uri="{28A0092B-C50C-407E-A947-70E740481C1C}">
                <a14:useLocalDpi xmlns:a14="http://schemas.microsoft.com/office/drawing/2010/main" val="0"/>
              </a:ext>
            </a:extLst>
          </a:blip>
          <a:srcRect t="37953" r="124" b="32085"/>
          <a:stretch/>
        </p:blipFill>
        <p:spPr>
          <a:xfrm>
            <a:off x="0" y="4419600"/>
            <a:ext cx="12192000" cy="2438400"/>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2155560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t="13203" b="56166"/>
          <a:stretch/>
        </p:blipFill>
        <p:spPr>
          <a:xfrm>
            <a:off x="-3" y="4422877"/>
            <a:ext cx="12192003" cy="2435137"/>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981900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spid="_x0000_s4606" name="think-cell Slide" r:id="rId5" imgW="501" imgH="502" progId="TCLayout.ActiveDocument.1">
                  <p:embed/>
                </p:oleObj>
              </mc:Choice>
              <mc:Fallback>
                <p:oleObj name="think-cell Slide" r:id="rId5" imgW="501" imgH="502" progId="TCLayout.ActiveDocument.1">
                  <p:embed/>
                  <p:pic>
                    <p:nvPicPr>
                      <p:cNvPr id="4" name="Object 3" hidden="1"/>
                      <p:cNvPicPr/>
                      <p:nvPr/>
                    </p:nvPicPr>
                    <p:blipFill>
                      <a:blip r:embed="rId6"/>
                      <a:stretch>
                        <a:fillRect/>
                      </a:stretch>
                    </p:blipFill>
                    <p:spPr>
                      <a:xfrm>
                        <a:off x="1589" y="1593"/>
                        <a:ext cx="1587" cy="1587"/>
                      </a:xfrm>
                      <a:prstGeom prst="rect">
                        <a:avLst/>
                      </a:prstGeom>
                    </p:spPr>
                  </p:pic>
                </p:oleObj>
              </mc:Fallback>
            </mc:AlternateContent>
          </a:graphicData>
        </a:graphic>
      </p:graphicFrame>
      <p:sp>
        <p:nvSpPr>
          <p:cNvPr id="2" name="Titre 1"/>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p:cNvSpPr>
            <a:spLocks noGrp="1"/>
          </p:cNvSpPr>
          <p:nvPr>
            <p:ph idx="1"/>
          </p:nvPr>
        </p:nvSpPr>
        <p:spPr>
          <a:xfrm>
            <a:off x="286946" y="1527917"/>
            <a:ext cx="11630743" cy="3632421"/>
          </a:xfrm>
        </p:spPr>
        <p:txBody>
          <a:bodyPr/>
          <a:lstStyle>
            <a:lvl1pPr marL="228600" indent="-228600">
              <a:buFont typeface="Wingdings" panose="05000000000000000000" pitchFamily="2" charset="2"/>
              <a:buChar char="n"/>
              <a:defRPr>
                <a:solidFill>
                  <a:schemeClr val="tx1"/>
                </a:solidFill>
              </a:defRPr>
            </a:lvl1pPr>
            <a:lvl2pPr marL="685800" indent="-228600">
              <a:buClr>
                <a:schemeClr val="tx1"/>
              </a:buClr>
              <a:buSzPct val="60000"/>
              <a:buFont typeface="Wingdings" panose="05000000000000000000" pitchFamily="2" charset="2"/>
              <a:buChar char="n"/>
              <a:defRPr>
                <a:solidFill>
                  <a:schemeClr val="tx1"/>
                </a:solidFill>
              </a:defRPr>
            </a:lvl2pPr>
            <a:lvl3pPr marL="1143000" indent="-228600">
              <a:buClr>
                <a:schemeClr val="tx1"/>
              </a:buClr>
              <a:buFont typeface="Century Gothic" panose="020B0502020202020204" pitchFamily="34" charset="0"/>
              <a:buChar char="−"/>
              <a:defRPr>
                <a:solidFill>
                  <a:schemeClr val="tx1"/>
                </a:solidFill>
              </a:defRPr>
            </a:lvl3pPr>
            <a:lvl4pPr>
              <a:defRPr>
                <a:solidFill>
                  <a:schemeClr val="tx1"/>
                </a:solidFill>
              </a:defRPr>
            </a:lvl4pPr>
            <a:lvl5pPr marL="2057400" indent="-228600">
              <a:buFont typeface="Century Gothic" panose="020B0502020202020204" pitchFamily="34" charset="0"/>
              <a:buChar cha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custDataLst>
              <p:tags r:id="rId3"/>
            </p:custDataLst>
          </p:nvPr>
        </p:nvSpPr>
        <p:spPr>
          <a:xfrm>
            <a:off x="0" y="6494865"/>
            <a:ext cx="12192000" cy="88092"/>
          </a:xfrm>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p:txBody>
          <a:bodyPr/>
          <a:lstStyle/>
          <a:p>
            <a:fld id="{233B3670-7CFA-4AE8-BD91-982E0BBFB5F8}" type="slidenum">
              <a:rPr lang="en-US" noProof="0" smtClean="0"/>
              <a:t>‹N°›</a:t>
            </a:fld>
            <a:endParaRPr lang="en-US" noProof="0" dirty="0"/>
          </a:p>
        </p:txBody>
      </p:sp>
    </p:spTree>
    <p:extLst>
      <p:ext uri="{BB962C8B-B14F-4D97-AF65-F5344CB8AC3E}">
        <p14:creationId xmlns:p14="http://schemas.microsoft.com/office/powerpoint/2010/main" val="3717254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556866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re et texte">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8" y="1620000"/>
            <a:ext cx="11183565"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358730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sp>
        <p:nvSpPr>
          <p:cNvPr id="14" name="Espace réservé du pied de page 4"/>
          <p:cNvSpPr>
            <a:spLocks noGrp="1"/>
          </p:cNvSpPr>
          <p:nvPr>
            <p:ph type="ftr" sz="quarter" idx="3"/>
            <p:custDataLst>
              <p:tags r:id="rId1"/>
            </p:custDataLst>
          </p:nvPr>
        </p:nvSpPr>
        <p:spPr>
          <a:xfrm>
            <a:off x="0" y="6494866"/>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3521509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cstate="screen">
            <a:extLst>
              <a:ext uri="{28A0092B-C50C-407E-A947-70E740481C1C}">
                <a14:useLocalDpi xmlns:a14="http://schemas.microsoft.com/office/drawing/2010/main" val="0"/>
              </a:ext>
            </a:extLst>
          </a:blip>
          <a:srcRect t="37953" r="124" b="32085"/>
          <a:stretch/>
        </p:blipFill>
        <p:spPr>
          <a:xfrm>
            <a:off x="0" y="4419600"/>
            <a:ext cx="12192000" cy="2438400"/>
          </a:xfrm>
          <a:prstGeom prst="rect">
            <a:avLst/>
          </a:prstGeom>
        </p:spPr>
      </p:pic>
      <p:sp>
        <p:nvSpPr>
          <p:cNvPr id="15" name="Espace réservé du pied de page 4"/>
          <p:cNvSpPr>
            <a:spLocks noGrp="1"/>
          </p:cNvSpPr>
          <p:nvPr>
            <p:ph type="ftr" sz="quarter" idx="3"/>
            <p:custDataLst>
              <p:tags r:id="rId1"/>
            </p:custDataLst>
          </p:nvPr>
        </p:nvSpPr>
        <p:spPr>
          <a:xfrm>
            <a:off x="0" y="6494866"/>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190091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44246" b="25730"/>
          <a:stretch/>
        </p:blipFill>
        <p:spPr>
          <a:xfrm>
            <a:off x="1" y="4422870"/>
            <a:ext cx="12192000" cy="2436935"/>
          </a:xfrm>
          <a:prstGeom prst="rect">
            <a:avLst/>
          </a:prstGeom>
        </p:spPr>
      </p:pic>
      <p:sp>
        <p:nvSpPr>
          <p:cNvPr id="15" name="Espace réservé du pied de page 4"/>
          <p:cNvSpPr>
            <a:spLocks noGrp="1"/>
          </p:cNvSpPr>
          <p:nvPr>
            <p:ph type="ftr" sz="quarter" idx="3"/>
            <p:custDataLst>
              <p:tags r:id="rId1"/>
            </p:custDataLst>
          </p:nvPr>
        </p:nvSpPr>
        <p:spPr>
          <a:xfrm>
            <a:off x="0" y="6494866"/>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111910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t="13203" b="56166"/>
          <a:stretch/>
        </p:blipFill>
        <p:spPr>
          <a:xfrm>
            <a:off x="-3" y="4422869"/>
            <a:ext cx="12192003" cy="2435137"/>
          </a:xfrm>
          <a:prstGeom prst="rect">
            <a:avLst/>
          </a:prstGeom>
        </p:spPr>
      </p:pic>
      <p:sp>
        <p:nvSpPr>
          <p:cNvPr id="15" name="Espace réservé du pied de page 4"/>
          <p:cNvSpPr>
            <a:spLocks noGrp="1"/>
          </p:cNvSpPr>
          <p:nvPr>
            <p:ph type="ftr" sz="quarter" idx="3"/>
            <p:custDataLst>
              <p:tags r:id="rId1"/>
            </p:custDataLst>
          </p:nvPr>
        </p:nvSpPr>
        <p:spPr>
          <a:xfrm>
            <a:off x="0" y="6494866"/>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2192181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spid="_x0000_s6455" name="think-cell Slide" r:id="rId5" imgW="501" imgH="502" progId="TCLayout.ActiveDocument.1">
                  <p:embed/>
                </p:oleObj>
              </mc:Choice>
              <mc:Fallback>
                <p:oleObj name="think-cell Slide" r:id="rId5" imgW="501" imgH="502" progId="TCLayout.ActiveDocument.1">
                  <p:embed/>
                  <p:pic>
                    <p:nvPicPr>
                      <p:cNvPr id="4" name="Object 3" hidden="1"/>
                      <p:cNvPicPr/>
                      <p:nvPr/>
                    </p:nvPicPr>
                    <p:blipFill>
                      <a:blip r:embed="rId6"/>
                      <a:stretch>
                        <a:fillRect/>
                      </a:stretch>
                    </p:blipFill>
                    <p:spPr>
                      <a:xfrm>
                        <a:off x="1589" y="1594"/>
                        <a:ext cx="1587" cy="1587"/>
                      </a:xfrm>
                      <a:prstGeom prst="rect">
                        <a:avLst/>
                      </a:prstGeom>
                    </p:spPr>
                  </p:pic>
                </p:oleObj>
              </mc:Fallback>
            </mc:AlternateContent>
          </a:graphicData>
        </a:graphic>
      </p:graphicFrame>
      <p:sp>
        <p:nvSpPr>
          <p:cNvPr id="2" name="Titre 1"/>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p:cNvSpPr>
            <a:spLocks noGrp="1"/>
          </p:cNvSpPr>
          <p:nvPr>
            <p:ph idx="1"/>
          </p:nvPr>
        </p:nvSpPr>
        <p:spPr>
          <a:xfrm>
            <a:off x="286941" y="1527920"/>
            <a:ext cx="11630743" cy="3632421"/>
          </a:xfrm>
        </p:spPr>
        <p:txBody>
          <a:bodyPr/>
          <a:lstStyle>
            <a:lvl1pPr marL="228600" indent="-228600">
              <a:buFont typeface="Wingdings" panose="05000000000000000000" pitchFamily="2" charset="2"/>
              <a:buChar char="n"/>
              <a:defRPr>
                <a:solidFill>
                  <a:schemeClr val="tx1"/>
                </a:solidFill>
              </a:defRPr>
            </a:lvl1pPr>
            <a:lvl2pPr marL="685800" indent="-228600">
              <a:buClr>
                <a:schemeClr val="tx1"/>
              </a:buClr>
              <a:buSzPct val="60000"/>
              <a:buFont typeface="Wingdings" panose="05000000000000000000" pitchFamily="2" charset="2"/>
              <a:buChar char="n"/>
              <a:defRPr>
                <a:solidFill>
                  <a:schemeClr val="tx1"/>
                </a:solidFill>
              </a:defRPr>
            </a:lvl2pPr>
            <a:lvl3pPr marL="1143000" indent="-228600">
              <a:buClr>
                <a:schemeClr val="tx1"/>
              </a:buClr>
              <a:buFont typeface="Century Gothic" panose="020B0502020202020204" pitchFamily="34" charset="0"/>
              <a:buChar char="−"/>
              <a:defRPr>
                <a:solidFill>
                  <a:schemeClr val="tx1"/>
                </a:solidFill>
              </a:defRPr>
            </a:lvl3pPr>
            <a:lvl4pPr>
              <a:defRPr>
                <a:solidFill>
                  <a:schemeClr val="tx1"/>
                </a:solidFill>
              </a:defRPr>
            </a:lvl4pPr>
            <a:lvl5pPr marL="2057400" indent="-228600">
              <a:buFont typeface="Century Gothic" panose="020B0502020202020204" pitchFamily="34" charset="0"/>
              <a:buChar cha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custDataLst>
              <p:tags r:id="rId3"/>
            </p:custDataLst>
          </p:nvPr>
        </p:nvSpPr>
        <p:spPr>
          <a:xfrm>
            <a:off x="0" y="6494866"/>
            <a:ext cx="12192000" cy="88092"/>
          </a:xfrm>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p:txBody>
          <a:bodyPr/>
          <a:lstStyle/>
          <a:p>
            <a:fld id="{233B3670-7CFA-4AE8-BD91-982E0BBFB5F8}" type="slidenum">
              <a:rPr lang="en-US" noProof="0" smtClean="0"/>
              <a:t>‹N°›</a:t>
            </a:fld>
            <a:endParaRPr lang="en-US" noProof="0" dirty="0"/>
          </a:p>
        </p:txBody>
      </p:sp>
    </p:spTree>
    <p:extLst>
      <p:ext uri="{BB962C8B-B14F-4D97-AF65-F5344CB8AC3E}">
        <p14:creationId xmlns:p14="http://schemas.microsoft.com/office/powerpoint/2010/main" val="802809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86957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9" name="Imag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4">
            <a:extLst>
              <a:ext uri="{28A0092B-C50C-407E-A947-70E740481C1C}">
                <a14:useLocalDpi xmlns:a14="http://schemas.microsoft.com/office/drawing/2010/main" val="0"/>
              </a:ext>
            </a:extLst>
          </a:blip>
          <a:srcRect t="44246" b="25730"/>
          <a:stretch/>
        </p:blipFill>
        <p:spPr>
          <a:xfrm>
            <a:off x="1" y="4422864"/>
            <a:ext cx="12192000" cy="2436935"/>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3859158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4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0"/>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609600" y="6356355"/>
            <a:ext cx="2844800" cy="365125"/>
          </a:xfrm>
          <a:prstGeom prst="rect">
            <a:avLst/>
          </a:prstGeom>
        </p:spPr>
        <p:txBody>
          <a:bodyPr/>
          <a:lstStyle/>
          <a:p>
            <a:fld id="{64795B94-2274-4F2A-9F30-FC6D3EA30BBD}" type="datetimeFigureOut">
              <a:rPr lang="fr-FR" smtClean="0"/>
              <a:t>02/11/2020</a:t>
            </a:fld>
            <a:endParaRPr lang="fr-FR" dirty="0"/>
          </a:p>
        </p:txBody>
      </p:sp>
      <p:sp>
        <p:nvSpPr>
          <p:cNvPr id="5" name="Espace réservé du pied de page 4"/>
          <p:cNvSpPr>
            <a:spLocks noGrp="1"/>
          </p:cNvSpPr>
          <p:nvPr>
            <p:ph type="ftr" sz="quarter" idx="11"/>
            <p:custDataLst>
              <p:tags r:id="rId1"/>
            </p:custDataLst>
          </p:nvPr>
        </p:nvSpPr>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p:txBody>
          <a:bodyPr/>
          <a:lstStyle/>
          <a:p>
            <a:fld id="{7E8C0628-0189-4E3F-9696-4D6F706A22F2}" type="slidenum">
              <a:rPr lang="fr-FR" smtClean="0"/>
              <a:t>‹N°›</a:t>
            </a:fld>
            <a:endParaRPr lang="fr-FR" dirty="0"/>
          </a:p>
        </p:txBody>
      </p:sp>
    </p:spTree>
    <p:extLst>
      <p:ext uri="{BB962C8B-B14F-4D97-AF65-F5344CB8AC3E}">
        <p14:creationId xmlns:p14="http://schemas.microsoft.com/office/powerpoint/2010/main" val="1770698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74A576-9E0D-48CF-B195-6A167128C79E}"/>
              </a:ext>
            </a:extLst>
          </p:cNvPr>
          <p:cNvGraphicFramePr>
            <a:graphicFrameLocks noChangeAspect="1"/>
          </p:cNvGraphicFramePr>
          <p:nvPr userDrawn="1">
            <p:custDataLst>
              <p:tags r:id="rId2"/>
            </p:custData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spid="_x0000_s7458"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3174A576-9E0D-48CF-B195-6A167128C79E}"/>
                          </a:ext>
                        </a:extLst>
                      </p:cNvPr>
                      <p:cNvPicPr/>
                      <p:nvPr/>
                    </p:nvPicPr>
                    <p:blipFill>
                      <a:blip r:embed="rId6"/>
                      <a:stretch>
                        <a:fillRect/>
                      </a:stretch>
                    </p:blipFill>
                    <p:spPr>
                      <a:xfrm>
                        <a:off x="1591"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C3DE962-478F-4D1A-89A6-FAC501E60DE3}"/>
              </a:ext>
            </a:extLst>
          </p:cNvPr>
          <p:cNvSpPr/>
          <p:nvPr userDrawn="1">
            <p:custDataLst>
              <p:tags r:id="rId3"/>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000" b="1" i="0" baseline="0" dirty="0">
              <a:latin typeface="Century Gothic" panose="020B0502020202020204" pitchFamily="34" charset="0"/>
              <a:ea typeface="+mj-ea"/>
              <a:cs typeface="+mj-cs"/>
              <a:sym typeface="Century Gothic" panose="020B0502020202020204" pitchFamily="34" charset="0"/>
            </a:endParaRPr>
          </a:p>
        </p:txBody>
      </p:sp>
      <p:sp>
        <p:nvSpPr>
          <p:cNvPr id="9" name="Text Placeholder 8"/>
          <p:cNvSpPr>
            <a:spLocks noGrp="1"/>
          </p:cNvSpPr>
          <p:nvPr>
            <p:ph type="body" sz="quarter" idx="13" hasCustomPrompt="1"/>
          </p:nvPr>
        </p:nvSpPr>
        <p:spPr>
          <a:xfrm>
            <a:off x="469900" y="598760"/>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noProof="0" dirty="0"/>
          </a:p>
        </p:txBody>
      </p:sp>
      <p:sp>
        <p:nvSpPr>
          <p:cNvPr id="8" name="Text Placeholder 18"/>
          <p:cNvSpPr>
            <a:spLocks noGrp="1"/>
          </p:cNvSpPr>
          <p:nvPr>
            <p:ph idx="1" hasCustomPrompt="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5" name="Slide Number Placeholder 2"/>
          <p:cNvSpPr>
            <a:spLocks noGrp="1"/>
          </p:cNvSpPr>
          <p:nvPr>
            <p:ph type="sldNum" sz="quarter" idx="17"/>
          </p:nvPr>
        </p:nvSpPr>
        <p:spPr>
          <a:xfrm>
            <a:off x="286939" y="6425620"/>
            <a:ext cx="266580" cy="226591"/>
          </a:xfrm>
        </p:spPr>
        <p:txBody>
          <a:bodyPr/>
          <a:lstStyle/>
          <a:p>
            <a:fld id="{233B3670-7CFA-4AE8-BD91-982E0BBFB5F8}" type="slidenum">
              <a:rPr lang="en-GB" smtClean="0"/>
              <a:pPr/>
              <a:t>‹N°›</a:t>
            </a:fld>
            <a:endParaRPr lang="en-GB" dirty="0"/>
          </a:p>
        </p:txBody>
      </p:sp>
    </p:spTree>
    <p:extLst>
      <p:ext uri="{BB962C8B-B14F-4D97-AF65-F5344CB8AC3E}">
        <p14:creationId xmlns:p14="http://schemas.microsoft.com/office/powerpoint/2010/main" val="1371111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EF7D21-D0D2-4973-9731-CB36DD248A0F}"/>
              </a:ext>
            </a:extLst>
          </p:cNvPr>
          <p:cNvGraphicFramePr>
            <a:graphicFrameLocks noChangeAspect="1"/>
          </p:cNvGraphicFramePr>
          <p:nvPr userDrawn="1">
            <p:custDataLst>
              <p:tags r:id="rId2"/>
            </p:custData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spid="_x0000_s8503"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89EF7D21-D0D2-4973-9731-CB36DD248A0F}"/>
                          </a:ext>
                        </a:extLst>
                      </p:cNvPr>
                      <p:cNvPicPr/>
                      <p:nvPr/>
                    </p:nvPicPr>
                    <p:blipFill>
                      <a:blip r:embed="rId6"/>
                      <a:stretch>
                        <a:fillRect/>
                      </a:stretch>
                    </p:blipFill>
                    <p:spPr>
                      <a:xfrm>
                        <a:off x="1591" y="1588"/>
                        <a:ext cx="1588" cy="1588"/>
                      </a:xfrm>
                      <a:prstGeom prst="rect">
                        <a:avLst/>
                      </a:prstGeom>
                    </p:spPr>
                  </p:pic>
                </p:oleObj>
              </mc:Fallback>
            </mc:AlternateContent>
          </a:graphicData>
        </a:graphic>
      </p:graphicFrame>
      <p:sp>
        <p:nvSpPr>
          <p:cNvPr id="34" name="Shape 34"/>
          <p:cNvSpPr/>
          <p:nvPr/>
        </p:nvSpPr>
        <p:spPr>
          <a:xfrm>
            <a:off x="2119" y="1595"/>
            <a:ext cx="2116" cy="1587"/>
          </a:xfrm>
          <a:prstGeom prst="rect">
            <a:avLst/>
          </a:prstGeom>
          <a:solidFill>
            <a:srgbClr val="FFFFFF"/>
          </a:solidFill>
          <a:ln>
            <a:noFill/>
          </a:ln>
        </p:spPr>
        <p:txBody>
          <a:bodyPr/>
          <a:lstStyle/>
          <a:p>
            <a:pPr eaLnBrk="1"/>
            <a:endParaRPr lang="en-GB" sz="1800" dirty="0"/>
          </a:p>
        </p:txBody>
      </p:sp>
      <p:sp>
        <p:nvSpPr>
          <p:cNvPr id="35" name="Shape 35"/>
          <p:cNvSpPr txBox="1">
            <a:spLocks noGrp="1"/>
          </p:cNvSpPr>
          <p:nvPr>
            <p:ph type="body" idx="1"/>
          </p:nvPr>
        </p:nvSpPr>
        <p:spPr>
          <a:xfrm>
            <a:off x="501655" y="651605"/>
            <a:ext cx="11188700" cy="757255"/>
          </a:xfrm>
          <a:prstGeom prst="rect">
            <a:avLst/>
          </a:prstGeom>
          <a:noFill/>
          <a:ln>
            <a:noFill/>
          </a:ln>
        </p:spPr>
        <p:txBody>
          <a:bodyPr spcFirstLastPara="1" wrap="square" lIns="91425" tIns="91425" rIns="91425" bIns="91425" anchor="t" anchorCtr="0"/>
          <a:lstStyle>
            <a:lvl1pPr marL="457200" marR="0" lvl="0" indent="-228600" algn="l" rtl="0" eaLnBrk="1">
              <a:lnSpc>
                <a:spcPct val="100000"/>
              </a:lnSpc>
              <a:spcBef>
                <a:spcPts val="0"/>
              </a:spcBef>
              <a:spcAft>
                <a:spcPts val="0"/>
              </a:spcAft>
              <a:buClr>
                <a:srgbClr val="575757"/>
              </a:buClr>
              <a:buSzPts val="1400"/>
              <a:buFont typeface="Arial"/>
              <a:buNone/>
              <a:defRPr sz="1400" b="0" i="0" u="none" strike="noStrike" cap="none">
                <a:solidFill>
                  <a:srgbClr val="575757"/>
                </a:solidFill>
                <a:latin typeface="Verdana"/>
                <a:ea typeface="Verdana"/>
                <a:cs typeface="Verdana"/>
                <a:sym typeface="Verdana"/>
              </a:defRPr>
            </a:lvl1pPr>
            <a:lvl2pPr marL="914400" marR="0" lvl="1" indent="-228600" algn="l" rtl="0">
              <a:lnSpc>
                <a:spcPct val="100000"/>
              </a:lnSpc>
              <a:spcBef>
                <a:spcPts val="1000"/>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lnSpc>
                <a:spcPct val="10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lnSpc>
                <a:spcPct val="100000"/>
              </a:lnSpc>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lnSpc>
                <a:spcPct val="100000"/>
              </a:lnSpc>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04800" algn="l" rtl="0">
              <a:lnSpc>
                <a:spcPct val="100000"/>
              </a:lnSpc>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6pPr>
            <a:lvl7pPr marL="3200400" marR="0" lvl="6" indent="-304800" algn="l" rtl="0">
              <a:lnSpc>
                <a:spcPct val="100000"/>
              </a:lnSpc>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7pPr>
            <a:lvl8pPr marL="3657600" marR="0" lvl="7" indent="-304800" algn="l" rtl="0">
              <a:lnSpc>
                <a:spcPct val="100000"/>
              </a:lnSpc>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8pPr>
            <a:lvl9pPr marL="4114800" marR="0" lvl="8" indent="-304800" algn="l" rtl="0">
              <a:lnSpc>
                <a:spcPct val="100000"/>
              </a:lnSpc>
              <a:spcBef>
                <a:spcPts val="1000"/>
              </a:spcBef>
              <a:spcAft>
                <a:spcPts val="100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9pPr>
          </a:lstStyle>
          <a:p>
            <a:endParaRPr lang="en-GB" dirty="0"/>
          </a:p>
        </p:txBody>
      </p:sp>
      <p:sp>
        <p:nvSpPr>
          <p:cNvPr id="36" name="Shape 36"/>
          <p:cNvSpPr txBox="1">
            <a:spLocks noGrp="1"/>
          </p:cNvSpPr>
          <p:nvPr>
            <p:ph type="title"/>
          </p:nvPr>
        </p:nvSpPr>
        <p:spPr>
          <a:xfrm>
            <a:off x="501655" y="317503"/>
            <a:ext cx="11188700" cy="334101"/>
          </a:xfrm>
          <a:prstGeom prst="rect">
            <a:avLst/>
          </a:prstGeom>
          <a:noFill/>
          <a:ln>
            <a:noFill/>
          </a:ln>
        </p:spPr>
        <p:txBody>
          <a:bodyPr spcFirstLastPara="1" wrap="square" lIns="91425" tIns="91425" rIns="91425" bIns="91425" anchor="t" anchorCtr="0"/>
          <a:lstStyle>
            <a:lvl1pPr marL="0" marR="0" lvl="0" indent="0" algn="l" rtl="0" eaLnBrk="1">
              <a:lnSpc>
                <a:spcPct val="100000"/>
              </a:lnSpc>
              <a:spcBef>
                <a:spcPts val="0"/>
              </a:spcBef>
              <a:spcAft>
                <a:spcPts val="0"/>
              </a:spcAft>
              <a:buClr>
                <a:schemeClr val="dk1"/>
              </a:buClr>
              <a:buSzPts val="1800"/>
              <a:buFont typeface="Verdana"/>
              <a:buNone/>
              <a:defRPr sz="1800" b="1" i="0" u="none" strike="noStrike" cap="none">
                <a:solidFill>
                  <a:schemeClr val="dk1"/>
                </a:solidFill>
                <a:latin typeface="Century Gothic" panose="020B0502020202020204" pitchFamily="34" charset="0"/>
                <a:ea typeface="Verdana"/>
                <a:cs typeface="Verdana"/>
                <a:sym typeface="Verdan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lang="en-GB" dirty="0"/>
          </a:p>
        </p:txBody>
      </p:sp>
      <p:sp>
        <p:nvSpPr>
          <p:cNvPr id="37" name="Shape 37"/>
          <p:cNvSpPr txBox="1">
            <a:spLocks noGrp="1"/>
          </p:cNvSpPr>
          <p:nvPr>
            <p:ph type="ftr" idx="11"/>
            <p:custDataLst>
              <p:tags r:id="rId3"/>
            </p:custDataLst>
          </p:nvPr>
        </p:nvSpPr>
        <p:spPr>
          <a:xfrm>
            <a:off x="0" y="6477000"/>
            <a:ext cx="12192000" cy="200024"/>
          </a:xfrm>
          <a:prstGeom prst="rect">
            <a:avLst/>
          </a:prstGeom>
          <a:noFill/>
          <a:ln>
            <a:noFill/>
          </a:ln>
        </p:spPr>
        <p:txBody>
          <a:bodyPr spcFirstLastPara="1" wrap="square" lIns="91425" tIns="91425" rIns="91425" bIns="91425" anchor="t" anchorCtr="0"/>
          <a:lstStyle>
            <a:lvl1pPr marL="0" marR="0" lvl="0" indent="0" algn="l" rtl="0" eaLnBrk="1">
              <a:lnSpc>
                <a:spcPct val="100000"/>
              </a:lnSpc>
              <a:spcBef>
                <a:spcPts val="0"/>
              </a:spcBef>
              <a:spcAft>
                <a:spcPts val="0"/>
              </a:spcAft>
              <a:buClr>
                <a:schemeClr val="dk1"/>
              </a:buClr>
              <a:buSzPts val="1400"/>
              <a:buFont typeface="Verdana"/>
              <a:buNone/>
              <a:defRPr lang="fr-FR" sz="100" b="0" i="0" u="none">
                <a:solidFill>
                  <a:srgbClr val="000000"/>
                </a:solidFill>
                <a:latin typeface="Times New Roman" panose="02020603050405020304" pitchFamily="18" charset="0"/>
              </a:defRPr>
            </a:lvl1pPr>
            <a:lvl2pPr marL="457200" marR="0" lvl="1"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L="914400" marR="0" lvl="2"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L="1371600" marR="0" lvl="3"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L="1828800" marR="0" lvl="4"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L="2286000" marR="0" lvl="5"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L="2743200" marR="0" lvl="6"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L="3200400" marR="0" lvl="7"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L="3657600" marR="0" lvl="8"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r>
              <a:rPr lang="fr-FR"/>
              <a:t> </a:t>
            </a:r>
          </a:p>
        </p:txBody>
      </p:sp>
      <p:sp>
        <p:nvSpPr>
          <p:cNvPr id="39" name="Shape 39"/>
          <p:cNvSpPr txBox="1">
            <a:spLocks noGrp="1"/>
          </p:cNvSpPr>
          <p:nvPr>
            <p:ph type="dt" idx="10"/>
          </p:nvPr>
        </p:nvSpPr>
        <p:spPr>
          <a:xfrm>
            <a:off x="6335184" y="6477000"/>
            <a:ext cx="4896560" cy="100156"/>
          </a:xfrm>
          <a:prstGeom prst="rect">
            <a:avLst/>
          </a:prstGeom>
          <a:noFill/>
          <a:ln>
            <a:noFill/>
          </a:ln>
        </p:spPr>
        <p:txBody>
          <a:bodyPr spcFirstLastPara="1" wrap="square" lIns="91425" tIns="91425" rIns="91425" bIns="91425" anchor="t" anchorCtr="0"/>
          <a:lstStyle>
            <a:lvl1pPr marL="0" marR="0" lvl="0" indent="0" algn="l" rtl="0" eaLnBrk="1">
              <a:lnSpc>
                <a:spcPct val="100000"/>
              </a:lnSpc>
              <a:spcBef>
                <a:spcPts val="0"/>
              </a:spcBef>
              <a:spcAft>
                <a:spcPts val="0"/>
              </a:spcAft>
              <a:buClr>
                <a:schemeClr val="dk1"/>
              </a:buClr>
              <a:buSzPts val="1400"/>
              <a:buFont typeface="Verdana"/>
              <a:buNone/>
              <a:defRPr sz="651" b="0" i="0" u="none" strike="noStrike" cap="none">
                <a:solidFill>
                  <a:schemeClr val="dk1"/>
                </a:solidFill>
                <a:latin typeface="Verdana"/>
                <a:ea typeface="Verdana"/>
                <a:cs typeface="Verdana"/>
                <a:sym typeface="Verdana"/>
              </a:defRPr>
            </a:lvl1pPr>
            <a:lvl2pPr marL="457200" marR="0" lvl="1"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L="914400" marR="0" lvl="2"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L="1371600" marR="0" lvl="3"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L="1828800" marR="0" lvl="4"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L="2286000" marR="0" lvl="5"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L="2743200" marR="0" lvl="6"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L="3200400" marR="0" lvl="7"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L="3657600" marR="0" lvl="8" indent="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lang="en-GB" dirty="0"/>
          </a:p>
        </p:txBody>
      </p:sp>
      <p:sp>
        <p:nvSpPr>
          <p:cNvPr id="8" name="Espace réservé du numéro de diapositive 5"/>
          <p:cNvSpPr>
            <a:spLocks noGrp="1"/>
          </p:cNvSpPr>
          <p:nvPr>
            <p:ph type="sldNum" sz="quarter" idx="4"/>
          </p:nvPr>
        </p:nvSpPr>
        <p:spPr>
          <a:xfrm>
            <a:off x="286939" y="6425620"/>
            <a:ext cx="266580" cy="226591"/>
          </a:xfrm>
          <a:prstGeom prst="rect">
            <a:avLst/>
          </a:prstGeom>
        </p:spPr>
        <p:txBody>
          <a:bodyPr vert="horz" wrap="square" lIns="0" tIns="36000" rIns="0" bIns="36000" rtlCol="0" anchor="ctr">
            <a:spAutoFit/>
          </a:bodyPr>
          <a:lstStyle>
            <a:lvl1pPr>
              <a:defRPr lang="fr-FR" sz="1000" smtClean="0">
                <a:solidFill>
                  <a:schemeClr val="tx1"/>
                </a:solidFill>
                <a:latin typeface="Century Gothic" panose="020B0502020202020204" pitchFamily="34" charset="0"/>
              </a:defRPr>
            </a:lvl1pPr>
          </a:lstStyle>
          <a:p>
            <a:fld id="{233B3670-7CFA-4AE8-BD91-982E0BBFB5F8}" type="slidenum">
              <a:rPr lang="en-GB" smtClean="0"/>
              <a:pPr/>
              <a:t>‹N°›</a:t>
            </a:fld>
            <a:endParaRPr lang="en-GB" dirty="0"/>
          </a:p>
        </p:txBody>
      </p:sp>
    </p:spTree>
    <p:extLst>
      <p:ext uri="{BB962C8B-B14F-4D97-AF65-F5344CB8AC3E}">
        <p14:creationId xmlns:p14="http://schemas.microsoft.com/office/powerpoint/2010/main" val="8512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9" name="Imag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13203" b="56166"/>
          <a:stretch/>
        </p:blipFill>
        <p:spPr>
          <a:xfrm>
            <a:off x="-2" y="4422863"/>
            <a:ext cx="12192002" cy="2435137"/>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173852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p:cNvSpPr>
            <a:spLocks noGrp="1"/>
          </p:cNvSpPr>
          <p:nvPr>
            <p:ph idx="1"/>
          </p:nvPr>
        </p:nvSpPr>
        <p:spPr>
          <a:xfrm>
            <a:off x="286938" y="1527914"/>
            <a:ext cx="11630742" cy="3632421"/>
          </a:xfrm>
        </p:spPr>
        <p:txBody>
          <a:bodyPr/>
          <a:lstStyle>
            <a:lvl1pPr marL="228600" indent="-228600">
              <a:buFont typeface="Wingdings" panose="05000000000000000000" pitchFamily="2" charset="2"/>
              <a:buChar char="n"/>
              <a:defRPr>
                <a:solidFill>
                  <a:schemeClr val="tx1"/>
                </a:solidFill>
              </a:defRPr>
            </a:lvl1pPr>
            <a:lvl2pPr marL="685800" indent="-228600">
              <a:buClr>
                <a:schemeClr val="tx1"/>
              </a:buClr>
              <a:buSzPct val="60000"/>
              <a:buFont typeface="Wingdings" panose="05000000000000000000" pitchFamily="2" charset="2"/>
              <a:buChar char="n"/>
              <a:defRPr>
                <a:solidFill>
                  <a:schemeClr val="tx1"/>
                </a:solidFill>
              </a:defRPr>
            </a:lvl2pPr>
            <a:lvl3pPr marL="1143000" indent="-228600">
              <a:buClr>
                <a:schemeClr val="tx1"/>
              </a:buClr>
              <a:buFont typeface="Century Gothic" panose="020B0502020202020204" pitchFamily="34" charset="0"/>
              <a:buChar char="−"/>
              <a:defRPr>
                <a:solidFill>
                  <a:schemeClr val="tx1"/>
                </a:solidFill>
              </a:defRPr>
            </a:lvl3pPr>
            <a:lvl4pPr>
              <a:defRPr>
                <a:solidFill>
                  <a:schemeClr val="tx1"/>
                </a:solidFill>
              </a:defRPr>
            </a:lvl4pPr>
            <a:lvl5pPr marL="2057400" indent="-228600">
              <a:buFont typeface="Century Gothic" panose="020B0502020202020204" pitchFamily="34" charset="0"/>
              <a:buChar cha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custDataLst>
              <p:tags r:id="rId1"/>
            </p:custDataLst>
          </p:nvPr>
        </p:nvSpPr>
        <p:spPr>
          <a:xfrm>
            <a:off x="0" y="6494865"/>
            <a:ext cx="12192000" cy="88092"/>
          </a:xfrm>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p:txBody>
          <a:bodyPr/>
          <a:lstStyle/>
          <a:p>
            <a:fld id="{233B3670-7CFA-4AE8-BD91-982E0BBFB5F8}" type="slidenum">
              <a:rPr lang="en-US" noProof="0" smtClean="0"/>
              <a:t>‹N°›</a:t>
            </a:fld>
            <a:endParaRPr lang="en-US" noProof="0" dirty="0"/>
          </a:p>
        </p:txBody>
      </p:sp>
    </p:spTree>
    <p:extLst>
      <p:ext uri="{BB962C8B-B14F-4D97-AF65-F5344CB8AC3E}">
        <p14:creationId xmlns:p14="http://schemas.microsoft.com/office/powerpoint/2010/main" val="120253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5" name="Groupe 4"/>
          <p:cNvGrpSpPr/>
          <p:nvPr userDrawn="1"/>
        </p:nvGrpSpPr>
        <p:grpSpPr>
          <a:xfrm>
            <a:off x="0" y="0"/>
            <a:ext cx="12192000" cy="6858000"/>
            <a:chOff x="0" y="0"/>
            <a:chExt cx="9144000" cy="6858000"/>
          </a:xfrm>
        </p:grpSpPr>
        <p:sp>
          <p:nvSpPr>
            <p:cNvPr id="8" name="Rectangle 7"/>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Rectangle 9"/>
            <p:cNvSpPr/>
            <p:nvPr userDrawn="1"/>
          </p:nvSpPr>
          <p:spPr>
            <a:xfrm>
              <a:off x="0" y="4026864"/>
              <a:ext cx="296067"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Rectangle 10"/>
            <p:cNvSpPr/>
            <p:nvPr userDrawn="1"/>
          </p:nvSpPr>
          <p:spPr>
            <a:xfrm>
              <a:off x="296067" y="4026864"/>
              <a:ext cx="8847933"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1475" y="436317"/>
              <a:ext cx="3387651" cy="1605019"/>
            </a:xfrm>
            <a:prstGeom prst="rect">
              <a:avLst/>
            </a:prstGeom>
          </p:spPr>
        </p:pic>
      </p:grpSp>
      <p:sp>
        <p:nvSpPr>
          <p:cNvPr id="2" name="Titre 1"/>
          <p:cNvSpPr>
            <a:spLocks noGrp="1"/>
          </p:cNvSpPr>
          <p:nvPr userDrawn="1">
            <p:ph type="ctrTitle"/>
          </p:nvPr>
        </p:nvSpPr>
        <p:spPr>
          <a:xfrm>
            <a:off x="394756" y="2858763"/>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en-US"/>
              <a:t>Click to edit Master title style</a:t>
            </a:r>
            <a:endParaRPr lang="fr-FR" dirty="0"/>
          </a:p>
        </p:txBody>
      </p:sp>
      <p:sp>
        <p:nvSpPr>
          <p:cNvPr id="9" name="Espace réservé du pied de page 4"/>
          <p:cNvSpPr>
            <a:spLocks noGrp="1"/>
          </p:cNvSpPr>
          <p:nvPr>
            <p:ph type="ftr" sz="quarter" idx="3"/>
            <p:custDataLst>
              <p:tags r:id="rId1"/>
            </p:custDataLst>
          </p:nvPr>
        </p:nvSpPr>
        <p:spPr>
          <a:xfrm>
            <a:off x="0" y="6494870"/>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43537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2017" y="2"/>
            <a:ext cx="11635678" cy="875204"/>
          </a:xfrm>
        </p:spPr>
        <p:txBody>
          <a:bodyPr/>
          <a:lstStyle>
            <a:lvl1pPr>
              <a:defRPr>
                <a:solidFill>
                  <a:schemeClr val="tx1"/>
                </a:solidFill>
              </a:defRPr>
            </a:lvl1pPr>
          </a:lstStyle>
          <a:p>
            <a:r>
              <a:rPr lang="en-US"/>
              <a:t>Click to edit Master title style</a:t>
            </a:r>
            <a:endParaRPr lang="fr-FR" dirty="0"/>
          </a:p>
        </p:txBody>
      </p:sp>
      <p:sp>
        <p:nvSpPr>
          <p:cNvPr id="3" name="Espace réservé du contenu 2"/>
          <p:cNvSpPr>
            <a:spLocks noGrp="1"/>
          </p:cNvSpPr>
          <p:nvPr>
            <p:ph idx="1"/>
          </p:nvPr>
        </p:nvSpPr>
        <p:spPr>
          <a:xfrm>
            <a:off x="282017" y="1547691"/>
            <a:ext cx="11630743" cy="3632421"/>
          </a:xfrm>
        </p:spPr>
        <p:txBody>
          <a:bodyPr/>
          <a:lstStyle>
            <a:lvl1pPr marL="228564" indent="-228564">
              <a:buFont typeface="Wingdings" panose="05000000000000000000" pitchFamily="2" charset="2"/>
              <a:buChar char="n"/>
              <a:defRPr>
                <a:solidFill>
                  <a:schemeClr val="tx1"/>
                </a:solidFill>
              </a:defRPr>
            </a:lvl1pPr>
            <a:lvl2pPr marL="685690" indent="-228564">
              <a:buClr>
                <a:schemeClr val="tx1"/>
              </a:buClr>
              <a:buSzPct val="60000"/>
              <a:buFont typeface="Wingdings" panose="05000000000000000000" pitchFamily="2" charset="2"/>
              <a:buChar char="n"/>
              <a:defRPr>
                <a:solidFill>
                  <a:schemeClr val="tx1"/>
                </a:solidFill>
              </a:defRPr>
            </a:lvl2pPr>
            <a:lvl3pPr marL="1142813" indent="-228564">
              <a:buClr>
                <a:schemeClr val="tx1"/>
              </a:buClr>
              <a:buFont typeface="Century Gothic" panose="020B0502020202020204" pitchFamily="34" charset="0"/>
              <a:buChar char="−"/>
              <a:defRPr>
                <a:solidFill>
                  <a:schemeClr val="tx1"/>
                </a:solidFill>
              </a:defRPr>
            </a:lvl3pPr>
            <a:lvl4pPr>
              <a:defRPr>
                <a:solidFill>
                  <a:schemeClr val="tx1"/>
                </a:solidFill>
              </a:defRPr>
            </a:lvl4pPr>
            <a:lvl5pPr marL="2057061" indent="-228564">
              <a:buFont typeface="Century Gothic" panose="020B0502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pied de page 4"/>
          <p:cNvSpPr>
            <a:spLocks noGrp="1"/>
          </p:cNvSpPr>
          <p:nvPr>
            <p:ph type="ftr" sz="quarter" idx="11"/>
            <p:custDataLst>
              <p:tags r:id="rId1"/>
            </p:custDataLst>
          </p:nvPr>
        </p:nvSpPr>
        <p:spPr>
          <a:xfrm>
            <a:off x="0" y="6494870"/>
            <a:ext cx="12192000" cy="88092"/>
          </a:xfrm>
        </p:spPr>
        <p:txBody>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12"/>
          </p:nvPr>
        </p:nvSpPr>
        <p:spPr>
          <a:xfrm>
            <a:off x="5931290" y="6425633"/>
            <a:ext cx="329449" cy="226591"/>
          </a:xfrm>
          <a:prstGeom prst="rect">
            <a:avLst/>
          </a:prstGeom>
        </p:spPr>
        <p:txBody>
          <a:bodyPr/>
          <a:lstStyle>
            <a:lvl1pPr>
              <a:defRPr>
                <a:solidFill>
                  <a:schemeClr val="tx1"/>
                </a:solidFill>
              </a:defRPr>
            </a:lvl1pPr>
          </a:lstStyle>
          <a:p>
            <a:fld id="{233B3670-7CFA-4AE8-BD91-982E0BBFB5F8}" type="slidenum">
              <a:rPr lang="en-US" noProof="0" smtClean="0"/>
              <a:pPr/>
              <a:t>‹N°›</a:t>
            </a:fld>
            <a:endParaRPr lang="en-US" noProof="0" dirty="0"/>
          </a:p>
        </p:txBody>
      </p:sp>
    </p:spTree>
    <p:extLst>
      <p:ext uri="{BB962C8B-B14F-4D97-AF65-F5344CB8AC3E}">
        <p14:creationId xmlns:p14="http://schemas.microsoft.com/office/powerpoint/2010/main" val="190036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sp>
        <p:nvSpPr>
          <p:cNvPr id="14"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111368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p:nvPicPr>
        <p:blipFill rotWithShape="1">
          <a:blip r:embed="rId4" cstate="screen">
            <a:extLst>
              <a:ext uri="{28A0092B-C50C-407E-A947-70E740481C1C}">
                <a14:useLocalDpi xmlns:a14="http://schemas.microsoft.com/office/drawing/2010/main" val="0"/>
              </a:ext>
            </a:extLst>
          </a:blip>
          <a:srcRect t="37953" r="124" b="32085"/>
          <a:stretch/>
        </p:blipFill>
        <p:spPr>
          <a:xfrm>
            <a:off x="0" y="4419600"/>
            <a:ext cx="12192000" cy="2438400"/>
          </a:xfrm>
          <a:prstGeom prst="rect">
            <a:avLst/>
          </a:prstGeom>
        </p:spPr>
      </p:pic>
      <p:sp>
        <p:nvSpPr>
          <p:cNvPr id="15" name="Espace réservé du pied de page 4"/>
          <p:cNvSpPr>
            <a:spLocks noGrp="1"/>
          </p:cNvSpPr>
          <p:nvPr>
            <p:ph type="ftr" sz="quarter" idx="3"/>
            <p:custDataLst>
              <p:tags r:id="rId1"/>
            </p:custDataLst>
          </p:nvPr>
        </p:nvSpPr>
        <p:spPr>
          <a:xfrm>
            <a:off x="0" y="6494865"/>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Tree>
    <p:extLst>
      <p:ext uri="{BB962C8B-B14F-4D97-AF65-F5344CB8AC3E}">
        <p14:creationId xmlns:p14="http://schemas.microsoft.com/office/powerpoint/2010/main" val="230562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12.xml"/><Relationship Id="rId5" Type="http://schemas.openxmlformats.org/officeDocument/2006/relationships/slideLayout" Target="../slideLayouts/slideLayout12.xml"/><Relationship Id="rId10" Type="http://schemas.openxmlformats.org/officeDocument/2006/relationships/tags" Target="../tags/tag11.xml"/><Relationship Id="rId4" Type="http://schemas.openxmlformats.org/officeDocument/2006/relationships/slideLayout" Target="../slideLayouts/slideLayout11.xml"/><Relationship Id="rId9" Type="http://schemas.openxmlformats.org/officeDocument/2006/relationships/vmlDrawing" Target="../drawings/vmlDrawing1.v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tags" Target="../tags/tag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8.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23.xml"/><Relationship Id="rId5" Type="http://schemas.openxmlformats.org/officeDocument/2006/relationships/slideLayout" Target="../slideLayouts/slideLayout21.xml"/><Relationship Id="rId10" Type="http://schemas.openxmlformats.org/officeDocument/2006/relationships/tags" Target="../tags/tag22.xml"/><Relationship Id="rId4" Type="http://schemas.openxmlformats.org/officeDocument/2006/relationships/slideLayout" Target="../slideLayouts/slideLayout20.xml"/><Relationship Id="rId9" Type="http://schemas.openxmlformats.org/officeDocument/2006/relationships/vmlDrawing" Target="../drawings/vmlDrawing3.v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30.xml"/><Relationship Id="rId2" Type="http://schemas.openxmlformats.org/officeDocument/2006/relationships/slideLayout" Target="../slideLayouts/slideLayout25.xml"/><Relationship Id="rId16"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vmlDrawing" Target="../drawings/vmlDrawing5.vml"/><Relationship Id="rId5" Type="http://schemas.openxmlformats.org/officeDocument/2006/relationships/slideLayout" Target="../slideLayouts/slideLayout28.xml"/><Relationship Id="rId15" Type="http://schemas.openxmlformats.org/officeDocument/2006/relationships/image" Target="../media/image8.emf"/><Relationship Id="rId10" Type="http://schemas.openxmlformats.org/officeDocument/2006/relationships/theme" Target="../theme/theme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82001" y="0"/>
            <a:ext cx="11635679" cy="875204"/>
          </a:xfrm>
          <a:prstGeom prst="rect">
            <a:avLst/>
          </a:prstGeom>
        </p:spPr>
        <p:txBody>
          <a:bodyPr lIns="0" tIns="36000" rIns="0" bIns="36000" anchor="ctr" anchorCtr="0"/>
          <a:lstStyle/>
          <a:p>
            <a:pPr lvl="0">
              <a:lnSpc>
                <a:spcPct val="95000"/>
              </a:lnSpc>
            </a:pPr>
            <a:r>
              <a:rPr lang="fr-FR"/>
              <a:t>Modifiez le style du titre</a:t>
            </a:r>
            <a:endParaRPr lang="fr-FR" dirty="0"/>
          </a:p>
        </p:txBody>
      </p:sp>
      <p:sp>
        <p:nvSpPr>
          <p:cNvPr id="3" name="Espace réservé du texte 2"/>
          <p:cNvSpPr>
            <a:spLocks noGrp="1"/>
          </p:cNvSpPr>
          <p:nvPr>
            <p:ph type="body" idx="1"/>
          </p:nvPr>
        </p:nvSpPr>
        <p:spPr>
          <a:xfrm>
            <a:off x="286938" y="1527914"/>
            <a:ext cx="11630742" cy="3632421"/>
          </a:xfrm>
          <a:prstGeom prst="rect">
            <a:avLst/>
          </a:prstGeom>
        </p:spPr>
        <p:txBody>
          <a:bodyPr vert="horz" lIns="0" tIns="36000" rIns="0" bIns="36000" rtlCol="0">
            <a:normAutofit/>
          </a:bodyPr>
          <a:lstStyle/>
          <a:p>
            <a:pPr lvl="0"/>
            <a:r>
              <a:rPr lang="en-US" dirty="0"/>
              <a:t>Edit Master text styles</a:t>
            </a:r>
          </a:p>
          <a:p>
            <a:pPr lvl="1">
              <a:buClr>
                <a:schemeClr val="tx1"/>
              </a:buClr>
              <a:buSzPct val="60000"/>
              <a:buFont typeface="Wingdings" panose="05000000000000000000" pitchFamily="2" charset="2"/>
              <a:buChar char="n"/>
            </a:pPr>
            <a:r>
              <a:rPr lang="en-US" dirty="0"/>
              <a:t>Second level</a:t>
            </a:r>
          </a:p>
          <a:p>
            <a:pPr lvl="2">
              <a:buClr>
                <a:schemeClr val="tx1"/>
              </a:buClr>
              <a:buFont typeface="Century Gothic" panose="020B0502020202020204" pitchFamily="34" charset="0"/>
              <a:buChar char="−"/>
            </a:pPr>
            <a:r>
              <a:rPr lang="en-US" dirty="0"/>
              <a:t>Third level</a:t>
            </a:r>
          </a:p>
          <a:p>
            <a:pPr lvl="3"/>
            <a:r>
              <a:rPr lang="en-US" dirty="0"/>
              <a:t>Fourth level</a:t>
            </a:r>
          </a:p>
          <a:p>
            <a:pPr lvl="4">
              <a:buFont typeface="Century Gothic" panose="020B0502020202020204" pitchFamily="34" charset="0"/>
              <a:buChar char="-"/>
            </a:pPr>
            <a:r>
              <a:rPr lang="en-US" dirty="0"/>
              <a:t>Fifth level</a:t>
            </a:r>
            <a:endParaRPr lang="fr-FR" dirty="0"/>
          </a:p>
        </p:txBody>
      </p:sp>
      <p:sp>
        <p:nvSpPr>
          <p:cNvPr id="5" name="Espace réservé du pied de page 4"/>
          <p:cNvSpPr>
            <a:spLocks noGrp="1"/>
          </p:cNvSpPr>
          <p:nvPr>
            <p:ph type="ftr" sz="quarter" idx="3"/>
            <p:custDataLst>
              <p:tags r:id="rId7"/>
            </p:custDataLst>
          </p:nvPr>
        </p:nvSpPr>
        <p:spPr>
          <a:xfrm>
            <a:off x="0" y="6494862"/>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4"/>
          </p:nvPr>
        </p:nvSpPr>
        <p:spPr>
          <a:xfrm>
            <a:off x="5962710" y="6425617"/>
            <a:ext cx="266580" cy="226591"/>
          </a:xfrm>
          <a:prstGeom prst="rect">
            <a:avLst/>
          </a:prstGeom>
        </p:spPr>
        <p:txBody>
          <a:bodyPr vert="horz" wrap="square" lIns="0" tIns="36000" rIns="0" bIns="36000" rtlCol="0" anchor="ctr">
            <a:spAutoFit/>
          </a:bodyPr>
          <a:lstStyle>
            <a:lvl1pPr algn="ctr">
              <a:defRPr lang="fr-FR" sz="1000" smtClean="0">
                <a:solidFill>
                  <a:schemeClr val="tx1"/>
                </a:solidFill>
                <a:latin typeface="Century Gothic" panose="020B0502020202020204" pitchFamily="34" charset="0"/>
              </a:defRPr>
            </a:lvl1pPr>
          </a:lstStyle>
          <a:p>
            <a:fld id="{233B3670-7CFA-4AE8-BD91-982E0BBFB5F8}" type="slidenum">
              <a:rPr lang="en-US" smtClean="0"/>
              <a:pPr/>
              <a:t>‹N°›</a:t>
            </a:fld>
            <a:endParaRPr lang="en-US" dirty="0"/>
          </a:p>
        </p:txBody>
      </p:sp>
      <p:pic>
        <p:nvPicPr>
          <p:cNvPr id="7" name="Image 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367038" y="6182395"/>
            <a:ext cx="1793966" cy="675605"/>
          </a:xfrm>
          <a:prstGeom prst="rect">
            <a:avLst/>
          </a:prstGeom>
        </p:spPr>
      </p:pic>
      <p:grpSp>
        <p:nvGrpSpPr>
          <p:cNvPr id="11" name="Groupe 10"/>
          <p:cNvGrpSpPr/>
          <p:nvPr userDrawn="1"/>
        </p:nvGrpSpPr>
        <p:grpSpPr>
          <a:xfrm>
            <a:off x="274320" y="880635"/>
            <a:ext cx="11643360" cy="45719"/>
            <a:chOff x="309156" y="880635"/>
            <a:chExt cx="11643360" cy="45719"/>
          </a:xfrm>
        </p:grpSpPr>
        <p:sp>
          <p:nvSpPr>
            <p:cNvPr id="8" name="Rectangle 7"/>
            <p:cNvSpPr/>
            <p:nvPr userDrawn="1"/>
          </p:nvSpPr>
          <p:spPr>
            <a:xfrm flipV="1">
              <a:off x="309156" y="880635"/>
              <a:ext cx="37699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userDrawn="1"/>
          </p:nvSpPr>
          <p:spPr>
            <a:xfrm flipV="1">
              <a:off x="686148" y="880635"/>
              <a:ext cx="112663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Tree>
    <p:extLst>
      <p:ext uri="{BB962C8B-B14F-4D97-AF65-F5344CB8AC3E}">
        <p14:creationId xmlns:p14="http://schemas.microsoft.com/office/powerpoint/2010/main" val="11141513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3" r:id="rId4"/>
    <p:sldLayoutId id="2147483650" r:id="rId5"/>
  </p:sldLayoutIdLst>
  <p:hf hdr="0" dt="0"/>
  <p:txStyles>
    <p:titleStyle>
      <a:lvl1pPr algn="l" defTabSz="914400" rtl="0" eaLnBrk="1" latinLnBrk="0" hangingPunct="1">
        <a:lnSpc>
          <a:spcPct val="90000"/>
        </a:lnSpc>
        <a:spcBef>
          <a:spcPct val="0"/>
        </a:spcBef>
        <a:buNone/>
        <a:defRPr lang="fr-FR" sz="2400" b="1" kern="1200" dirty="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dirty="0" smtClean="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lang="fr-FR" sz="200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82017" y="2"/>
            <a:ext cx="11635678" cy="875204"/>
          </a:xfrm>
          <a:prstGeom prst="rect">
            <a:avLst/>
          </a:prstGeom>
        </p:spPr>
        <p:txBody>
          <a:bodyPr lIns="0" tIns="36000" rIns="0" bIns="36000" anchor="ctr" anchorCtr="0"/>
          <a:lstStyle/>
          <a:p>
            <a:pPr lvl="0">
              <a:lnSpc>
                <a:spcPct val="95000"/>
              </a:lnSpc>
            </a:pPr>
            <a:r>
              <a:rPr lang="fr-FR"/>
              <a:t>Modifiez le style du titre</a:t>
            </a:r>
            <a:endParaRPr lang="fr-FR" dirty="0"/>
          </a:p>
        </p:txBody>
      </p:sp>
      <p:sp>
        <p:nvSpPr>
          <p:cNvPr id="3" name="Espace réservé du texte 2"/>
          <p:cNvSpPr>
            <a:spLocks noGrp="1"/>
          </p:cNvSpPr>
          <p:nvPr>
            <p:ph type="body" idx="1"/>
          </p:nvPr>
        </p:nvSpPr>
        <p:spPr>
          <a:xfrm>
            <a:off x="282017" y="1527920"/>
            <a:ext cx="11630743" cy="3632421"/>
          </a:xfrm>
          <a:prstGeom prst="rect">
            <a:avLst/>
          </a:prstGeom>
        </p:spPr>
        <p:txBody>
          <a:bodyPr vert="horz" lIns="0" tIns="36000" rIns="0" bIns="36000" rtlCol="0">
            <a:normAutofit/>
          </a:bodyPr>
          <a:lstStyle/>
          <a:p>
            <a:pPr lvl="0"/>
            <a:r>
              <a:rPr lang="en-US" dirty="0"/>
              <a:t>Edit Master text styles</a:t>
            </a:r>
          </a:p>
          <a:p>
            <a:pPr lvl="1">
              <a:buClr>
                <a:schemeClr val="tx1"/>
              </a:buClr>
              <a:buSzPct val="60000"/>
              <a:buFont typeface="Wingdings" panose="05000000000000000000" pitchFamily="2" charset="2"/>
              <a:buChar char="n"/>
            </a:pPr>
            <a:r>
              <a:rPr lang="en-US" dirty="0"/>
              <a:t>Second level</a:t>
            </a:r>
          </a:p>
          <a:p>
            <a:pPr lvl="2">
              <a:buClr>
                <a:schemeClr val="tx1"/>
              </a:buClr>
              <a:buFont typeface="Century Gothic" panose="020B0502020202020204" pitchFamily="34" charset="0"/>
              <a:buChar char="−"/>
            </a:pPr>
            <a:r>
              <a:rPr lang="en-US" dirty="0"/>
              <a:t>Third level</a:t>
            </a:r>
          </a:p>
          <a:p>
            <a:pPr lvl="3"/>
            <a:r>
              <a:rPr lang="en-US" dirty="0"/>
              <a:t>Fourth level</a:t>
            </a:r>
          </a:p>
          <a:p>
            <a:pPr lvl="4">
              <a:buFont typeface="Century Gothic" panose="020B0502020202020204" pitchFamily="34" charset="0"/>
              <a:buChar char="-"/>
            </a:pPr>
            <a:r>
              <a:rPr lang="en-US" dirty="0"/>
              <a:t>Fifth level</a:t>
            </a:r>
            <a:endParaRPr lang="fr-FR" dirty="0"/>
          </a:p>
        </p:txBody>
      </p:sp>
      <p:sp>
        <p:nvSpPr>
          <p:cNvPr id="5" name="Espace réservé du pied de page 4"/>
          <p:cNvSpPr>
            <a:spLocks noGrp="1"/>
          </p:cNvSpPr>
          <p:nvPr>
            <p:ph type="ftr" sz="quarter" idx="3"/>
            <p:custDataLst>
              <p:tags r:id="rId4"/>
            </p:custDataLst>
          </p:nvPr>
        </p:nvSpPr>
        <p:spPr>
          <a:xfrm>
            <a:off x="0" y="6494878"/>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4"/>
          </p:nvPr>
        </p:nvSpPr>
        <p:spPr>
          <a:xfrm>
            <a:off x="5931290" y="6425633"/>
            <a:ext cx="329449" cy="226591"/>
          </a:xfrm>
          <a:prstGeom prst="rect">
            <a:avLst/>
          </a:prstGeom>
        </p:spPr>
        <p:txBody>
          <a:bodyPr vert="horz" wrap="square" lIns="0" tIns="36000" rIns="0" bIns="36000" rtlCol="0" anchor="ctr">
            <a:spAutoFit/>
          </a:bodyPr>
          <a:lstStyle>
            <a:lvl1pPr algn="ctr">
              <a:defRPr lang="fr-FR" sz="1000" smtClean="0">
                <a:solidFill>
                  <a:schemeClr val="tx1"/>
                </a:solidFill>
                <a:latin typeface="Century Gothic" panose="020B0502020202020204" pitchFamily="34" charset="0"/>
              </a:defRPr>
            </a:lvl1pPr>
          </a:lstStyle>
          <a:p>
            <a:fld id="{233B3670-7CFA-4AE8-BD91-982E0BBFB5F8}" type="slidenum">
              <a:rPr lang="en-US" smtClean="0"/>
              <a:pPr/>
              <a:t>‹N°›</a:t>
            </a:fld>
            <a:endParaRPr lang="en-US" dirty="0"/>
          </a:p>
        </p:txBody>
      </p:sp>
      <p:grpSp>
        <p:nvGrpSpPr>
          <p:cNvPr id="11" name="Groupe 10"/>
          <p:cNvGrpSpPr/>
          <p:nvPr userDrawn="1"/>
        </p:nvGrpSpPr>
        <p:grpSpPr>
          <a:xfrm>
            <a:off x="274320" y="880646"/>
            <a:ext cx="11643360" cy="45719"/>
            <a:chOff x="309156" y="880635"/>
            <a:chExt cx="11643360" cy="45719"/>
          </a:xfrm>
        </p:grpSpPr>
        <p:sp>
          <p:nvSpPr>
            <p:cNvPr id="8" name="Rectangle 7"/>
            <p:cNvSpPr/>
            <p:nvPr userDrawn="1"/>
          </p:nvSpPr>
          <p:spPr>
            <a:xfrm flipV="1">
              <a:off x="309156" y="880635"/>
              <a:ext cx="37699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9" name="Rectangle 8"/>
            <p:cNvSpPr/>
            <p:nvPr userDrawn="1"/>
          </p:nvSpPr>
          <p:spPr>
            <a:xfrm flipV="1">
              <a:off x="686148" y="880635"/>
              <a:ext cx="112663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pic>
        <p:nvPicPr>
          <p:cNvPr id="10" name="Imag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3031"/>
          <a:stretch/>
        </p:blipFill>
        <p:spPr>
          <a:xfrm>
            <a:off x="9826414" y="6182399"/>
            <a:ext cx="2319461" cy="675605"/>
          </a:xfrm>
          <a:prstGeom prst="rect">
            <a:avLst/>
          </a:prstGeom>
        </p:spPr>
      </p:pic>
    </p:spTree>
    <p:extLst>
      <p:ext uri="{BB962C8B-B14F-4D97-AF65-F5344CB8AC3E}">
        <p14:creationId xmlns:p14="http://schemas.microsoft.com/office/powerpoint/2010/main" val="3050646466"/>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914249" rtl="0" eaLnBrk="1" latinLnBrk="0" hangingPunct="1">
        <a:lnSpc>
          <a:spcPct val="90000"/>
        </a:lnSpc>
        <a:spcBef>
          <a:spcPct val="0"/>
        </a:spcBef>
        <a:buNone/>
        <a:defRPr lang="fr-FR" sz="2400" b="1" kern="1200" dirty="0">
          <a:solidFill>
            <a:schemeClr val="tx1"/>
          </a:solidFill>
          <a:latin typeface="Century Gothic" panose="020B0502020202020204" pitchFamily="34" charset="0"/>
          <a:ea typeface="+mj-ea"/>
          <a:cs typeface="+mj-cs"/>
        </a:defRPr>
      </a:lvl1pPr>
    </p:titleStyle>
    <p:bodyStyle>
      <a:lvl1pPr marL="228564" indent="-228564" algn="l" defTabSz="914249"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dirty="0" smtClean="0">
          <a:solidFill>
            <a:schemeClr val="tx1"/>
          </a:solidFill>
          <a:latin typeface="Century Gothic" panose="020B0502020202020204" pitchFamily="34" charset="0"/>
          <a:ea typeface="+mn-ea"/>
          <a:cs typeface="+mn-cs"/>
        </a:defRPr>
      </a:lvl1pPr>
      <a:lvl2pPr marL="685690" indent="-228564" algn="l" defTabSz="914249" rtl="0" eaLnBrk="1" latinLnBrk="0" hangingPunct="1">
        <a:lnSpc>
          <a:spcPct val="110000"/>
        </a:lnSpc>
        <a:spcBef>
          <a:spcPts val="499"/>
        </a:spcBef>
        <a:buSzPct val="80000"/>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2pPr>
      <a:lvl3pPr marL="1142813" indent="-228564" algn="l" defTabSz="914249" rtl="0" eaLnBrk="1" latinLnBrk="0" hangingPunct="1">
        <a:lnSpc>
          <a:spcPct val="110000"/>
        </a:lnSpc>
        <a:spcBef>
          <a:spcPts val="499"/>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3pPr>
      <a:lvl4pPr marL="1599936" indent="-228564" algn="l" defTabSz="914249" rtl="0" eaLnBrk="1" latinLnBrk="0" hangingPunct="1">
        <a:lnSpc>
          <a:spcPct val="110000"/>
        </a:lnSpc>
        <a:spcBef>
          <a:spcPts val="499"/>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4pPr>
      <a:lvl5pPr marL="2057061" indent="-228564" algn="l" defTabSz="914249" rtl="0" eaLnBrk="1" latinLnBrk="0" hangingPunct="1">
        <a:lnSpc>
          <a:spcPct val="110000"/>
        </a:lnSpc>
        <a:spcBef>
          <a:spcPts val="499"/>
        </a:spcBef>
        <a:buFont typeface="Arial" panose="020B0604020202020204" pitchFamily="34" charset="0"/>
        <a:buChar char="•"/>
        <a:defRPr lang="fr-FR" sz="2000" kern="1200" dirty="0">
          <a:solidFill>
            <a:schemeClr val="tx1"/>
          </a:solidFill>
          <a:latin typeface="Century Gothic" panose="020B0502020202020204" pitchFamily="34" charset="0"/>
          <a:ea typeface="+mn-ea"/>
          <a:cs typeface="+mn-cs"/>
        </a:defRPr>
      </a:lvl5pPr>
      <a:lvl6pPr marL="2514185"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311"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436"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562"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249" rtl="0" eaLnBrk="1" latinLnBrk="0" hangingPunct="1">
        <a:defRPr sz="1800" kern="1200">
          <a:solidFill>
            <a:schemeClr val="tx1"/>
          </a:solidFill>
          <a:latin typeface="+mn-lt"/>
          <a:ea typeface="+mn-ea"/>
          <a:cs typeface="+mn-cs"/>
        </a:defRPr>
      </a:lvl1pPr>
      <a:lvl2pPr marL="457125" algn="l" defTabSz="914249" rtl="0" eaLnBrk="1" latinLnBrk="0" hangingPunct="1">
        <a:defRPr sz="1800" kern="1200">
          <a:solidFill>
            <a:schemeClr val="tx1"/>
          </a:solidFill>
          <a:latin typeface="+mn-lt"/>
          <a:ea typeface="+mn-ea"/>
          <a:cs typeface="+mn-cs"/>
        </a:defRPr>
      </a:lvl2pPr>
      <a:lvl3pPr marL="914249" algn="l" defTabSz="914249" rtl="0" eaLnBrk="1" latinLnBrk="0" hangingPunct="1">
        <a:defRPr sz="1800" kern="1200">
          <a:solidFill>
            <a:schemeClr val="tx1"/>
          </a:solidFill>
          <a:latin typeface="+mn-lt"/>
          <a:ea typeface="+mn-ea"/>
          <a:cs typeface="+mn-cs"/>
        </a:defRPr>
      </a:lvl3pPr>
      <a:lvl4pPr marL="1371375" algn="l" defTabSz="914249" rtl="0" eaLnBrk="1" latinLnBrk="0" hangingPunct="1">
        <a:defRPr sz="1800" kern="1200">
          <a:solidFill>
            <a:schemeClr val="tx1"/>
          </a:solidFill>
          <a:latin typeface="+mn-lt"/>
          <a:ea typeface="+mn-ea"/>
          <a:cs typeface="+mn-cs"/>
        </a:defRPr>
      </a:lvl4pPr>
      <a:lvl5pPr marL="1828500" algn="l" defTabSz="914249" rtl="0" eaLnBrk="1" latinLnBrk="0" hangingPunct="1">
        <a:defRPr sz="1800" kern="1200">
          <a:solidFill>
            <a:schemeClr val="tx1"/>
          </a:solidFill>
          <a:latin typeface="+mn-lt"/>
          <a:ea typeface="+mn-ea"/>
          <a:cs typeface="+mn-cs"/>
        </a:defRPr>
      </a:lvl5pPr>
      <a:lvl6pPr marL="2285626" algn="l" defTabSz="914249" rtl="0" eaLnBrk="1" latinLnBrk="0" hangingPunct="1">
        <a:defRPr sz="1800" kern="1200">
          <a:solidFill>
            <a:schemeClr val="tx1"/>
          </a:solidFill>
          <a:latin typeface="+mn-lt"/>
          <a:ea typeface="+mn-ea"/>
          <a:cs typeface="+mn-cs"/>
        </a:defRPr>
      </a:lvl6pPr>
      <a:lvl7pPr marL="2742749" algn="l" defTabSz="914249" rtl="0" eaLnBrk="1" latinLnBrk="0" hangingPunct="1">
        <a:defRPr sz="1800" kern="1200">
          <a:solidFill>
            <a:schemeClr val="tx1"/>
          </a:solidFill>
          <a:latin typeface="+mn-lt"/>
          <a:ea typeface="+mn-ea"/>
          <a:cs typeface="+mn-cs"/>
        </a:defRPr>
      </a:lvl7pPr>
      <a:lvl8pPr marL="3199872" algn="l" defTabSz="914249" rtl="0" eaLnBrk="1" latinLnBrk="0" hangingPunct="1">
        <a:defRPr sz="1800" kern="1200">
          <a:solidFill>
            <a:schemeClr val="tx1"/>
          </a:solidFill>
          <a:latin typeface="+mn-lt"/>
          <a:ea typeface="+mn-ea"/>
          <a:cs typeface="+mn-cs"/>
        </a:defRPr>
      </a:lvl8pPr>
      <a:lvl9pPr marL="3656997" algn="l" defTabSz="91424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spid="_x0000_s1623" name="think-cell Slide" r:id="rId12" imgW="501" imgH="502" progId="TCLayout.ActiveDocument.1">
                  <p:embed/>
                </p:oleObj>
              </mc:Choice>
              <mc:Fallback>
                <p:oleObj name="think-cell Slide" r:id="rId12" imgW="501" imgH="502" progId="TCLayout.ActiveDocument.1">
                  <p:embed/>
                  <p:pic>
                    <p:nvPicPr>
                      <p:cNvPr id="4" name="Object 3" hidden="1"/>
                      <p:cNvPicPr/>
                      <p:nvPr/>
                    </p:nvPicPr>
                    <p:blipFill>
                      <a:blip r:embed="rId13"/>
                      <a:stretch>
                        <a:fillRect/>
                      </a:stretch>
                    </p:blipFill>
                    <p:spPr>
                      <a:xfrm>
                        <a:off x="1589" y="1593"/>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282005" y="0"/>
            <a:ext cx="11635679" cy="875204"/>
          </a:xfrm>
          <a:prstGeom prst="rect">
            <a:avLst/>
          </a:prstGeom>
        </p:spPr>
        <p:txBody>
          <a:bodyPr lIns="0" tIns="36000" rIns="0" bIns="36000" anchor="ctr" anchorCtr="0"/>
          <a:lstStyle/>
          <a:p>
            <a:pPr lvl="0">
              <a:lnSpc>
                <a:spcPct val="95000"/>
              </a:lnSpc>
            </a:pPr>
            <a:r>
              <a:rPr lang="fr-FR"/>
              <a:t>Modifiez le style du titre</a:t>
            </a:r>
            <a:endParaRPr lang="fr-FR" dirty="0"/>
          </a:p>
        </p:txBody>
      </p:sp>
      <p:sp>
        <p:nvSpPr>
          <p:cNvPr id="3" name="Espace réservé du texte 2"/>
          <p:cNvSpPr>
            <a:spLocks noGrp="1"/>
          </p:cNvSpPr>
          <p:nvPr>
            <p:ph type="body" idx="1"/>
          </p:nvPr>
        </p:nvSpPr>
        <p:spPr>
          <a:xfrm>
            <a:off x="286946" y="1527917"/>
            <a:ext cx="11630743" cy="3632421"/>
          </a:xfrm>
          <a:prstGeom prst="rect">
            <a:avLst/>
          </a:prstGeom>
        </p:spPr>
        <p:txBody>
          <a:bodyPr vert="horz" lIns="0" tIns="36000" rIns="0" bIns="36000" rtlCol="0">
            <a:normAutofit/>
          </a:bodyPr>
          <a:lstStyle/>
          <a:p>
            <a:pPr lvl="0"/>
            <a:r>
              <a:rPr lang="en-US" dirty="0"/>
              <a:t>Edit Master text styles</a:t>
            </a:r>
          </a:p>
          <a:p>
            <a:pPr lvl="1">
              <a:buClr>
                <a:schemeClr val="tx1"/>
              </a:buClr>
              <a:buSzPct val="60000"/>
              <a:buFont typeface="Wingdings" panose="05000000000000000000" pitchFamily="2" charset="2"/>
              <a:buChar char="n"/>
            </a:pPr>
            <a:r>
              <a:rPr lang="en-US" dirty="0"/>
              <a:t>Second level</a:t>
            </a:r>
          </a:p>
          <a:p>
            <a:pPr lvl="2">
              <a:buClr>
                <a:schemeClr val="tx1"/>
              </a:buClr>
              <a:buFont typeface="Century Gothic" panose="020B0502020202020204" pitchFamily="34" charset="0"/>
              <a:buChar char="−"/>
            </a:pPr>
            <a:r>
              <a:rPr lang="en-US" dirty="0"/>
              <a:t>Third level</a:t>
            </a:r>
          </a:p>
          <a:p>
            <a:pPr lvl="3"/>
            <a:r>
              <a:rPr lang="en-US" dirty="0"/>
              <a:t>Fourth level</a:t>
            </a:r>
          </a:p>
          <a:p>
            <a:pPr lvl="4">
              <a:buFont typeface="Century Gothic" panose="020B0502020202020204" pitchFamily="34" charset="0"/>
              <a:buChar char="-"/>
            </a:pPr>
            <a:r>
              <a:rPr lang="en-US" dirty="0"/>
              <a:t>Fifth level</a:t>
            </a:r>
            <a:endParaRPr lang="fr-FR" dirty="0"/>
          </a:p>
        </p:txBody>
      </p:sp>
      <p:sp>
        <p:nvSpPr>
          <p:cNvPr id="5" name="Espace réservé du pied de page 4"/>
          <p:cNvSpPr>
            <a:spLocks noGrp="1"/>
          </p:cNvSpPr>
          <p:nvPr>
            <p:ph type="ftr" sz="quarter" idx="3"/>
            <p:custDataLst>
              <p:tags r:id="rId11"/>
            </p:custDataLst>
          </p:nvPr>
        </p:nvSpPr>
        <p:spPr>
          <a:xfrm>
            <a:off x="0" y="6494862"/>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4"/>
          </p:nvPr>
        </p:nvSpPr>
        <p:spPr>
          <a:xfrm>
            <a:off x="5962711" y="6425624"/>
            <a:ext cx="266580" cy="226591"/>
          </a:xfrm>
          <a:prstGeom prst="rect">
            <a:avLst/>
          </a:prstGeom>
        </p:spPr>
        <p:txBody>
          <a:bodyPr vert="horz" wrap="square" lIns="0" tIns="36000" rIns="0" bIns="36000" rtlCol="0" anchor="ctr">
            <a:spAutoFit/>
          </a:bodyPr>
          <a:lstStyle>
            <a:lvl1pPr algn="ctr">
              <a:defRPr lang="fr-FR" sz="1000" smtClean="0">
                <a:solidFill>
                  <a:schemeClr val="tx1"/>
                </a:solidFill>
                <a:latin typeface="Century Gothic" panose="020B0502020202020204" pitchFamily="34" charset="0"/>
              </a:defRPr>
            </a:lvl1pPr>
          </a:lstStyle>
          <a:p>
            <a:fld id="{D0E1E414-D55F-4580-AB16-E62F2BA8F63E}" type="slidenum">
              <a:rPr lang="fr-FR" smtClean="0"/>
              <a:t>‹N°›</a:t>
            </a:fld>
            <a:endParaRPr lang="fr-FR" dirty="0"/>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67046" y="6182409"/>
            <a:ext cx="1793967" cy="675605"/>
          </a:xfrm>
          <a:prstGeom prst="rect">
            <a:avLst/>
          </a:prstGeom>
        </p:spPr>
      </p:pic>
      <p:grpSp>
        <p:nvGrpSpPr>
          <p:cNvPr id="11" name="Groupe 10"/>
          <p:cNvGrpSpPr/>
          <p:nvPr/>
        </p:nvGrpSpPr>
        <p:grpSpPr>
          <a:xfrm>
            <a:off x="274320" y="880641"/>
            <a:ext cx="11643360" cy="45719"/>
            <a:chOff x="309156" y="880635"/>
            <a:chExt cx="11643360" cy="45719"/>
          </a:xfrm>
        </p:grpSpPr>
        <p:sp>
          <p:nvSpPr>
            <p:cNvPr id="8" name="Rectangle 7"/>
            <p:cNvSpPr/>
            <p:nvPr userDrawn="1"/>
          </p:nvSpPr>
          <p:spPr>
            <a:xfrm flipV="1">
              <a:off x="309156" y="880635"/>
              <a:ext cx="37699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9" name="Rectangle 8"/>
            <p:cNvSpPr/>
            <p:nvPr userDrawn="1"/>
          </p:nvSpPr>
          <p:spPr>
            <a:xfrm flipV="1">
              <a:off x="686148" y="880635"/>
              <a:ext cx="112663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Tree>
    <p:extLst>
      <p:ext uri="{BB962C8B-B14F-4D97-AF65-F5344CB8AC3E}">
        <p14:creationId xmlns:p14="http://schemas.microsoft.com/office/powerpoint/2010/main" val="1484913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defTabSz="914400" rtl="0" eaLnBrk="1" latinLnBrk="0" hangingPunct="1">
        <a:lnSpc>
          <a:spcPct val="90000"/>
        </a:lnSpc>
        <a:spcBef>
          <a:spcPct val="0"/>
        </a:spcBef>
        <a:buNone/>
        <a:defRPr lang="fr-FR" sz="2400" b="1" kern="1200" dirty="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dirty="0" smtClean="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lang="fr-FR" sz="200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82017" y="2"/>
            <a:ext cx="11635678" cy="875204"/>
          </a:xfrm>
          <a:prstGeom prst="rect">
            <a:avLst/>
          </a:prstGeom>
        </p:spPr>
        <p:txBody>
          <a:bodyPr lIns="0" tIns="36000" rIns="0" bIns="36000" anchor="ctr" anchorCtr="0"/>
          <a:lstStyle/>
          <a:p>
            <a:pPr lvl="0">
              <a:lnSpc>
                <a:spcPct val="95000"/>
              </a:lnSpc>
            </a:pPr>
            <a:r>
              <a:rPr lang="fr-FR"/>
              <a:t>Modifiez le style du titre</a:t>
            </a:r>
            <a:endParaRPr lang="fr-FR" dirty="0"/>
          </a:p>
        </p:txBody>
      </p:sp>
      <p:sp>
        <p:nvSpPr>
          <p:cNvPr id="3" name="Espace réservé du texte 2"/>
          <p:cNvSpPr>
            <a:spLocks noGrp="1"/>
          </p:cNvSpPr>
          <p:nvPr>
            <p:ph type="body" idx="1"/>
          </p:nvPr>
        </p:nvSpPr>
        <p:spPr>
          <a:xfrm>
            <a:off x="282017" y="1527920"/>
            <a:ext cx="11630743" cy="3632421"/>
          </a:xfrm>
          <a:prstGeom prst="rect">
            <a:avLst/>
          </a:prstGeom>
        </p:spPr>
        <p:txBody>
          <a:bodyPr vert="horz" lIns="0" tIns="36000" rIns="0" bIns="36000" rtlCol="0">
            <a:normAutofit/>
          </a:bodyPr>
          <a:lstStyle/>
          <a:p>
            <a:pPr lvl="0"/>
            <a:r>
              <a:rPr lang="en-US" dirty="0"/>
              <a:t>Edit Master text styles</a:t>
            </a:r>
          </a:p>
          <a:p>
            <a:pPr lvl="1">
              <a:buClr>
                <a:schemeClr val="tx1"/>
              </a:buClr>
              <a:buSzPct val="60000"/>
              <a:buFont typeface="Wingdings" panose="05000000000000000000" pitchFamily="2" charset="2"/>
              <a:buChar char="n"/>
            </a:pPr>
            <a:r>
              <a:rPr lang="en-US" dirty="0"/>
              <a:t>Second level</a:t>
            </a:r>
          </a:p>
          <a:p>
            <a:pPr lvl="2">
              <a:buClr>
                <a:schemeClr val="tx1"/>
              </a:buClr>
              <a:buFont typeface="Century Gothic" panose="020B0502020202020204" pitchFamily="34" charset="0"/>
              <a:buChar char="−"/>
            </a:pPr>
            <a:r>
              <a:rPr lang="en-US" dirty="0"/>
              <a:t>Third level</a:t>
            </a:r>
          </a:p>
          <a:p>
            <a:pPr lvl="3"/>
            <a:r>
              <a:rPr lang="en-US" dirty="0"/>
              <a:t>Fourth level</a:t>
            </a:r>
          </a:p>
          <a:p>
            <a:pPr lvl="4">
              <a:buFont typeface="Century Gothic" panose="020B0502020202020204" pitchFamily="34" charset="0"/>
              <a:buChar char="-"/>
            </a:pPr>
            <a:r>
              <a:rPr lang="en-US" dirty="0"/>
              <a:t>Fifth level</a:t>
            </a:r>
            <a:endParaRPr lang="fr-FR" dirty="0"/>
          </a:p>
        </p:txBody>
      </p:sp>
      <p:sp>
        <p:nvSpPr>
          <p:cNvPr id="5" name="Espace réservé du pied de page 4"/>
          <p:cNvSpPr>
            <a:spLocks noGrp="1"/>
          </p:cNvSpPr>
          <p:nvPr>
            <p:ph type="ftr" sz="quarter" idx="3"/>
            <p:custDataLst>
              <p:tags r:id="rId4"/>
            </p:custDataLst>
          </p:nvPr>
        </p:nvSpPr>
        <p:spPr>
          <a:xfrm>
            <a:off x="0" y="6494873"/>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4"/>
          </p:nvPr>
        </p:nvSpPr>
        <p:spPr>
          <a:xfrm>
            <a:off x="5931290" y="6425633"/>
            <a:ext cx="329449" cy="226591"/>
          </a:xfrm>
          <a:prstGeom prst="rect">
            <a:avLst/>
          </a:prstGeom>
        </p:spPr>
        <p:txBody>
          <a:bodyPr vert="horz" wrap="square" lIns="0" tIns="36000" rIns="0" bIns="36000" rtlCol="0" anchor="ctr">
            <a:spAutoFit/>
          </a:bodyPr>
          <a:lstStyle>
            <a:lvl1pPr algn="ctr">
              <a:defRPr lang="fr-FR" sz="1000" smtClean="0">
                <a:solidFill>
                  <a:schemeClr val="tx1"/>
                </a:solidFill>
                <a:latin typeface="Century Gothic" panose="020B0502020202020204" pitchFamily="34" charset="0"/>
              </a:defRPr>
            </a:lvl1pPr>
          </a:lstStyle>
          <a:p>
            <a:fld id="{233B3670-7CFA-4AE8-BD91-982E0BBFB5F8}" type="slidenum">
              <a:rPr lang="en-US" smtClean="0"/>
              <a:pPr/>
              <a:t>‹N°›</a:t>
            </a:fld>
            <a:endParaRPr lang="en-US" dirty="0"/>
          </a:p>
        </p:txBody>
      </p:sp>
      <p:grpSp>
        <p:nvGrpSpPr>
          <p:cNvPr id="11" name="Groupe 10"/>
          <p:cNvGrpSpPr/>
          <p:nvPr userDrawn="1"/>
        </p:nvGrpSpPr>
        <p:grpSpPr>
          <a:xfrm>
            <a:off x="274320" y="880646"/>
            <a:ext cx="11643360" cy="45719"/>
            <a:chOff x="309156" y="880635"/>
            <a:chExt cx="11643360" cy="45719"/>
          </a:xfrm>
        </p:grpSpPr>
        <p:sp>
          <p:nvSpPr>
            <p:cNvPr id="8" name="Rectangle 7"/>
            <p:cNvSpPr/>
            <p:nvPr userDrawn="1"/>
          </p:nvSpPr>
          <p:spPr>
            <a:xfrm flipV="1">
              <a:off x="309156" y="880635"/>
              <a:ext cx="37699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9" name="Rectangle 8"/>
            <p:cNvSpPr/>
            <p:nvPr userDrawn="1"/>
          </p:nvSpPr>
          <p:spPr>
            <a:xfrm flipV="1">
              <a:off x="686148" y="880635"/>
              <a:ext cx="112663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pic>
        <p:nvPicPr>
          <p:cNvPr id="10" name="Imag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1" r="3031"/>
          <a:stretch/>
        </p:blipFill>
        <p:spPr>
          <a:xfrm>
            <a:off x="9826414" y="6182399"/>
            <a:ext cx="2319461" cy="675605"/>
          </a:xfrm>
          <a:prstGeom prst="rect">
            <a:avLst/>
          </a:prstGeom>
        </p:spPr>
      </p:pic>
    </p:spTree>
    <p:extLst>
      <p:ext uri="{BB962C8B-B14F-4D97-AF65-F5344CB8AC3E}">
        <p14:creationId xmlns:p14="http://schemas.microsoft.com/office/powerpoint/2010/main" val="1342344980"/>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dt="0"/>
  <p:txStyles>
    <p:titleStyle>
      <a:lvl1pPr algn="l" defTabSz="914249" rtl="0" eaLnBrk="1" latinLnBrk="0" hangingPunct="1">
        <a:lnSpc>
          <a:spcPct val="90000"/>
        </a:lnSpc>
        <a:spcBef>
          <a:spcPct val="0"/>
        </a:spcBef>
        <a:buNone/>
        <a:defRPr lang="fr-FR" sz="2400" b="1" kern="1200" dirty="0">
          <a:solidFill>
            <a:schemeClr val="tx1"/>
          </a:solidFill>
          <a:latin typeface="Century Gothic" panose="020B0502020202020204" pitchFamily="34" charset="0"/>
          <a:ea typeface="+mj-ea"/>
          <a:cs typeface="+mj-cs"/>
        </a:defRPr>
      </a:lvl1pPr>
    </p:titleStyle>
    <p:bodyStyle>
      <a:lvl1pPr marL="228564" indent="-228564" algn="l" defTabSz="914249"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dirty="0" smtClean="0">
          <a:solidFill>
            <a:schemeClr val="tx1"/>
          </a:solidFill>
          <a:latin typeface="Century Gothic" panose="020B0502020202020204" pitchFamily="34" charset="0"/>
          <a:ea typeface="+mn-ea"/>
          <a:cs typeface="+mn-cs"/>
        </a:defRPr>
      </a:lvl1pPr>
      <a:lvl2pPr marL="685690" indent="-228564" algn="l" defTabSz="914249" rtl="0" eaLnBrk="1" latinLnBrk="0" hangingPunct="1">
        <a:lnSpc>
          <a:spcPct val="110000"/>
        </a:lnSpc>
        <a:spcBef>
          <a:spcPts val="499"/>
        </a:spcBef>
        <a:buSzPct val="80000"/>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2pPr>
      <a:lvl3pPr marL="1142813" indent="-228564" algn="l" defTabSz="914249" rtl="0" eaLnBrk="1" latinLnBrk="0" hangingPunct="1">
        <a:lnSpc>
          <a:spcPct val="110000"/>
        </a:lnSpc>
        <a:spcBef>
          <a:spcPts val="499"/>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3pPr>
      <a:lvl4pPr marL="1599936" indent="-228564" algn="l" defTabSz="914249" rtl="0" eaLnBrk="1" latinLnBrk="0" hangingPunct="1">
        <a:lnSpc>
          <a:spcPct val="110000"/>
        </a:lnSpc>
        <a:spcBef>
          <a:spcPts val="499"/>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4pPr>
      <a:lvl5pPr marL="2057061" indent="-228564" algn="l" defTabSz="914249" rtl="0" eaLnBrk="1" latinLnBrk="0" hangingPunct="1">
        <a:lnSpc>
          <a:spcPct val="110000"/>
        </a:lnSpc>
        <a:spcBef>
          <a:spcPts val="499"/>
        </a:spcBef>
        <a:buFont typeface="Arial" panose="020B0604020202020204" pitchFamily="34" charset="0"/>
        <a:buChar char="•"/>
        <a:defRPr lang="fr-FR" sz="2000" kern="1200" dirty="0">
          <a:solidFill>
            <a:schemeClr val="tx1"/>
          </a:solidFill>
          <a:latin typeface="Century Gothic" panose="020B0502020202020204" pitchFamily="34" charset="0"/>
          <a:ea typeface="+mn-ea"/>
          <a:cs typeface="+mn-cs"/>
        </a:defRPr>
      </a:lvl5pPr>
      <a:lvl6pPr marL="2514185"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311"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436"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562" indent="-228564" algn="l" defTabSz="91424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249" rtl="0" eaLnBrk="1" latinLnBrk="0" hangingPunct="1">
        <a:defRPr sz="1800" kern="1200">
          <a:solidFill>
            <a:schemeClr val="tx1"/>
          </a:solidFill>
          <a:latin typeface="+mn-lt"/>
          <a:ea typeface="+mn-ea"/>
          <a:cs typeface="+mn-cs"/>
        </a:defRPr>
      </a:lvl1pPr>
      <a:lvl2pPr marL="457125" algn="l" defTabSz="914249" rtl="0" eaLnBrk="1" latinLnBrk="0" hangingPunct="1">
        <a:defRPr sz="1800" kern="1200">
          <a:solidFill>
            <a:schemeClr val="tx1"/>
          </a:solidFill>
          <a:latin typeface="+mn-lt"/>
          <a:ea typeface="+mn-ea"/>
          <a:cs typeface="+mn-cs"/>
        </a:defRPr>
      </a:lvl2pPr>
      <a:lvl3pPr marL="914249" algn="l" defTabSz="914249" rtl="0" eaLnBrk="1" latinLnBrk="0" hangingPunct="1">
        <a:defRPr sz="1800" kern="1200">
          <a:solidFill>
            <a:schemeClr val="tx1"/>
          </a:solidFill>
          <a:latin typeface="+mn-lt"/>
          <a:ea typeface="+mn-ea"/>
          <a:cs typeface="+mn-cs"/>
        </a:defRPr>
      </a:lvl3pPr>
      <a:lvl4pPr marL="1371375" algn="l" defTabSz="914249" rtl="0" eaLnBrk="1" latinLnBrk="0" hangingPunct="1">
        <a:defRPr sz="1800" kern="1200">
          <a:solidFill>
            <a:schemeClr val="tx1"/>
          </a:solidFill>
          <a:latin typeface="+mn-lt"/>
          <a:ea typeface="+mn-ea"/>
          <a:cs typeface="+mn-cs"/>
        </a:defRPr>
      </a:lvl4pPr>
      <a:lvl5pPr marL="1828500" algn="l" defTabSz="914249" rtl="0" eaLnBrk="1" latinLnBrk="0" hangingPunct="1">
        <a:defRPr sz="1800" kern="1200">
          <a:solidFill>
            <a:schemeClr val="tx1"/>
          </a:solidFill>
          <a:latin typeface="+mn-lt"/>
          <a:ea typeface="+mn-ea"/>
          <a:cs typeface="+mn-cs"/>
        </a:defRPr>
      </a:lvl5pPr>
      <a:lvl6pPr marL="2285626" algn="l" defTabSz="914249" rtl="0" eaLnBrk="1" latinLnBrk="0" hangingPunct="1">
        <a:defRPr sz="1800" kern="1200">
          <a:solidFill>
            <a:schemeClr val="tx1"/>
          </a:solidFill>
          <a:latin typeface="+mn-lt"/>
          <a:ea typeface="+mn-ea"/>
          <a:cs typeface="+mn-cs"/>
        </a:defRPr>
      </a:lvl6pPr>
      <a:lvl7pPr marL="2742749" algn="l" defTabSz="914249" rtl="0" eaLnBrk="1" latinLnBrk="0" hangingPunct="1">
        <a:defRPr sz="1800" kern="1200">
          <a:solidFill>
            <a:schemeClr val="tx1"/>
          </a:solidFill>
          <a:latin typeface="+mn-lt"/>
          <a:ea typeface="+mn-ea"/>
          <a:cs typeface="+mn-cs"/>
        </a:defRPr>
      </a:lvl7pPr>
      <a:lvl8pPr marL="3199872" algn="l" defTabSz="914249" rtl="0" eaLnBrk="1" latinLnBrk="0" hangingPunct="1">
        <a:defRPr sz="1800" kern="1200">
          <a:solidFill>
            <a:schemeClr val="tx1"/>
          </a:solidFill>
          <a:latin typeface="+mn-lt"/>
          <a:ea typeface="+mn-ea"/>
          <a:cs typeface="+mn-cs"/>
        </a:defRPr>
      </a:lvl8pPr>
      <a:lvl9pPr marL="3656997" algn="l" defTabSz="91424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spid="_x0000_s3582" name="think-cell Slide" r:id="rId12" imgW="501" imgH="502" progId="TCLayout.ActiveDocument.1">
                  <p:embed/>
                </p:oleObj>
              </mc:Choice>
              <mc:Fallback>
                <p:oleObj name="think-cell Slide" r:id="rId12" imgW="501" imgH="502" progId="TCLayout.ActiveDocument.1">
                  <p:embed/>
                  <p:pic>
                    <p:nvPicPr>
                      <p:cNvPr id="4" name="Object 3" hidden="1"/>
                      <p:cNvPicPr/>
                      <p:nvPr/>
                    </p:nvPicPr>
                    <p:blipFill>
                      <a:blip r:embed="rId13"/>
                      <a:stretch>
                        <a:fillRect/>
                      </a:stretch>
                    </p:blipFill>
                    <p:spPr>
                      <a:xfrm>
                        <a:off x="1589" y="1593"/>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282005" y="0"/>
            <a:ext cx="11635679" cy="875204"/>
          </a:xfrm>
          <a:prstGeom prst="rect">
            <a:avLst/>
          </a:prstGeom>
        </p:spPr>
        <p:txBody>
          <a:bodyPr lIns="0" tIns="36000" rIns="0" bIns="36000" anchor="ctr" anchorCtr="0"/>
          <a:lstStyle/>
          <a:p>
            <a:pPr lvl="0">
              <a:lnSpc>
                <a:spcPct val="95000"/>
              </a:lnSpc>
            </a:pPr>
            <a:r>
              <a:rPr lang="fr-FR"/>
              <a:t>Modifiez le style du titre</a:t>
            </a:r>
            <a:endParaRPr lang="fr-FR" dirty="0"/>
          </a:p>
        </p:txBody>
      </p:sp>
      <p:sp>
        <p:nvSpPr>
          <p:cNvPr id="3" name="Espace réservé du texte 2"/>
          <p:cNvSpPr>
            <a:spLocks noGrp="1"/>
          </p:cNvSpPr>
          <p:nvPr>
            <p:ph type="body" idx="1"/>
          </p:nvPr>
        </p:nvSpPr>
        <p:spPr>
          <a:xfrm>
            <a:off x="286946" y="1527917"/>
            <a:ext cx="11630743" cy="3632421"/>
          </a:xfrm>
          <a:prstGeom prst="rect">
            <a:avLst/>
          </a:prstGeom>
        </p:spPr>
        <p:txBody>
          <a:bodyPr vert="horz" lIns="0" tIns="36000" rIns="0" bIns="36000" rtlCol="0">
            <a:normAutofit/>
          </a:bodyPr>
          <a:lstStyle/>
          <a:p>
            <a:pPr lvl="0"/>
            <a:r>
              <a:rPr lang="en-US" dirty="0"/>
              <a:t>Edit Master text styles</a:t>
            </a:r>
          </a:p>
          <a:p>
            <a:pPr lvl="1">
              <a:buClr>
                <a:schemeClr val="tx1"/>
              </a:buClr>
              <a:buSzPct val="60000"/>
              <a:buFont typeface="Wingdings" panose="05000000000000000000" pitchFamily="2" charset="2"/>
              <a:buChar char="n"/>
            </a:pPr>
            <a:r>
              <a:rPr lang="en-US" dirty="0"/>
              <a:t>Second level</a:t>
            </a:r>
          </a:p>
          <a:p>
            <a:pPr lvl="2">
              <a:buClr>
                <a:schemeClr val="tx1"/>
              </a:buClr>
              <a:buFont typeface="Century Gothic" panose="020B0502020202020204" pitchFamily="34" charset="0"/>
              <a:buChar char="−"/>
            </a:pPr>
            <a:r>
              <a:rPr lang="en-US" dirty="0"/>
              <a:t>Third level</a:t>
            </a:r>
          </a:p>
          <a:p>
            <a:pPr lvl="3"/>
            <a:r>
              <a:rPr lang="en-US" dirty="0"/>
              <a:t>Fourth level</a:t>
            </a:r>
          </a:p>
          <a:p>
            <a:pPr lvl="4">
              <a:buFont typeface="Century Gothic" panose="020B0502020202020204" pitchFamily="34" charset="0"/>
              <a:buChar char="-"/>
            </a:pPr>
            <a:r>
              <a:rPr lang="en-US" dirty="0"/>
              <a:t>Fifth level</a:t>
            </a:r>
            <a:endParaRPr lang="fr-FR" dirty="0"/>
          </a:p>
        </p:txBody>
      </p:sp>
      <p:sp>
        <p:nvSpPr>
          <p:cNvPr id="5" name="Espace réservé du pied de page 4"/>
          <p:cNvSpPr>
            <a:spLocks noGrp="1"/>
          </p:cNvSpPr>
          <p:nvPr>
            <p:ph type="ftr" sz="quarter" idx="3"/>
            <p:custDataLst>
              <p:tags r:id="rId11"/>
            </p:custDataLst>
          </p:nvPr>
        </p:nvSpPr>
        <p:spPr>
          <a:xfrm>
            <a:off x="0" y="6494862"/>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4"/>
          </p:nvPr>
        </p:nvSpPr>
        <p:spPr>
          <a:xfrm>
            <a:off x="5962711" y="6425624"/>
            <a:ext cx="266580" cy="226591"/>
          </a:xfrm>
          <a:prstGeom prst="rect">
            <a:avLst/>
          </a:prstGeom>
        </p:spPr>
        <p:txBody>
          <a:bodyPr vert="horz" wrap="square" lIns="0" tIns="36000" rIns="0" bIns="36000" rtlCol="0" anchor="ctr">
            <a:spAutoFit/>
          </a:bodyPr>
          <a:lstStyle>
            <a:lvl1pPr algn="ctr">
              <a:defRPr lang="fr-FR" sz="1000" smtClean="0">
                <a:solidFill>
                  <a:schemeClr val="tx1"/>
                </a:solidFill>
                <a:latin typeface="Century Gothic" panose="020B0502020202020204" pitchFamily="34" charset="0"/>
              </a:defRPr>
            </a:lvl1pPr>
          </a:lstStyle>
          <a:p>
            <a:fld id="{D0E1E414-D55F-4580-AB16-E62F2BA8F63E}" type="slidenum">
              <a:rPr lang="fr-FR" smtClean="0"/>
              <a:t>‹N°›</a:t>
            </a:fld>
            <a:endParaRPr lang="fr-FR" dirty="0"/>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67046" y="6182409"/>
            <a:ext cx="1793967" cy="675605"/>
          </a:xfrm>
          <a:prstGeom prst="rect">
            <a:avLst/>
          </a:prstGeom>
        </p:spPr>
      </p:pic>
      <p:grpSp>
        <p:nvGrpSpPr>
          <p:cNvPr id="11" name="Groupe 10"/>
          <p:cNvGrpSpPr/>
          <p:nvPr/>
        </p:nvGrpSpPr>
        <p:grpSpPr>
          <a:xfrm>
            <a:off x="274320" y="880641"/>
            <a:ext cx="11643360" cy="45719"/>
            <a:chOff x="309156" y="880635"/>
            <a:chExt cx="11643360" cy="45719"/>
          </a:xfrm>
        </p:grpSpPr>
        <p:sp>
          <p:nvSpPr>
            <p:cNvPr id="8" name="Rectangle 7"/>
            <p:cNvSpPr/>
            <p:nvPr userDrawn="1"/>
          </p:nvSpPr>
          <p:spPr>
            <a:xfrm flipV="1">
              <a:off x="309156" y="880635"/>
              <a:ext cx="37699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9" name="Rectangle 8"/>
            <p:cNvSpPr/>
            <p:nvPr userDrawn="1"/>
          </p:nvSpPr>
          <p:spPr>
            <a:xfrm flipV="1">
              <a:off x="686148" y="880635"/>
              <a:ext cx="112663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Tree>
    <p:extLst>
      <p:ext uri="{BB962C8B-B14F-4D97-AF65-F5344CB8AC3E}">
        <p14:creationId xmlns:p14="http://schemas.microsoft.com/office/powerpoint/2010/main" val="7477298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dt="0"/>
  <p:txStyles>
    <p:titleStyle>
      <a:lvl1pPr algn="l" defTabSz="914400" rtl="0" eaLnBrk="1" latinLnBrk="0" hangingPunct="1">
        <a:lnSpc>
          <a:spcPct val="90000"/>
        </a:lnSpc>
        <a:spcBef>
          <a:spcPct val="0"/>
        </a:spcBef>
        <a:buNone/>
        <a:defRPr lang="fr-FR" sz="2400" b="1" kern="1200" dirty="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dirty="0" smtClean="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lang="fr-FR" sz="200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2"/>
            </p:custData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spid="_x0000_s5431" name="think-cell Slide" r:id="rId14" imgW="501" imgH="502" progId="TCLayout.ActiveDocument.1">
                  <p:embed/>
                </p:oleObj>
              </mc:Choice>
              <mc:Fallback>
                <p:oleObj name="think-cell Slide" r:id="rId14" imgW="501" imgH="502" progId="TCLayout.ActiveDocument.1">
                  <p:embed/>
                  <p:pic>
                    <p:nvPicPr>
                      <p:cNvPr id="4" name="Object 3" hidden="1"/>
                      <p:cNvPicPr/>
                      <p:nvPr/>
                    </p:nvPicPr>
                    <p:blipFill>
                      <a:blip r:embed="rId15"/>
                      <a:stretch>
                        <a:fillRect/>
                      </a:stretch>
                    </p:blipFill>
                    <p:spPr>
                      <a:xfrm>
                        <a:off x="1589" y="1594"/>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282005" y="0"/>
            <a:ext cx="11635679" cy="875204"/>
          </a:xfrm>
          <a:prstGeom prst="rect">
            <a:avLst/>
          </a:prstGeom>
        </p:spPr>
        <p:txBody>
          <a:bodyPr lIns="0" tIns="36000" rIns="0" bIns="36000" anchor="ctr" anchorCtr="0"/>
          <a:lstStyle/>
          <a:p>
            <a:pPr lvl="0">
              <a:lnSpc>
                <a:spcPct val="95000"/>
              </a:lnSpc>
            </a:pPr>
            <a:r>
              <a:rPr lang="fr-FR"/>
              <a:t>Modifiez le style du titre</a:t>
            </a:r>
            <a:endParaRPr lang="fr-FR" dirty="0"/>
          </a:p>
        </p:txBody>
      </p:sp>
      <p:sp>
        <p:nvSpPr>
          <p:cNvPr id="3" name="Espace réservé du texte 2"/>
          <p:cNvSpPr>
            <a:spLocks noGrp="1"/>
          </p:cNvSpPr>
          <p:nvPr>
            <p:ph type="body" idx="1"/>
          </p:nvPr>
        </p:nvSpPr>
        <p:spPr>
          <a:xfrm>
            <a:off x="286941" y="1527920"/>
            <a:ext cx="11630743" cy="3632421"/>
          </a:xfrm>
          <a:prstGeom prst="rect">
            <a:avLst/>
          </a:prstGeom>
        </p:spPr>
        <p:txBody>
          <a:bodyPr vert="horz" lIns="0" tIns="36000" rIns="0" bIns="36000" rtlCol="0">
            <a:normAutofit/>
          </a:bodyPr>
          <a:lstStyle/>
          <a:p>
            <a:pPr lvl="0"/>
            <a:r>
              <a:rPr lang="en-US" dirty="0"/>
              <a:t>Edit Master text styles</a:t>
            </a:r>
          </a:p>
          <a:p>
            <a:pPr lvl="1">
              <a:buClr>
                <a:schemeClr val="tx1"/>
              </a:buClr>
              <a:buSzPct val="60000"/>
              <a:buFont typeface="Wingdings" panose="05000000000000000000" pitchFamily="2" charset="2"/>
              <a:buChar char="n"/>
            </a:pPr>
            <a:r>
              <a:rPr lang="en-US" dirty="0"/>
              <a:t>Second level</a:t>
            </a:r>
          </a:p>
          <a:p>
            <a:pPr lvl="2">
              <a:buClr>
                <a:schemeClr val="tx1"/>
              </a:buClr>
              <a:buFont typeface="Century Gothic" panose="020B0502020202020204" pitchFamily="34" charset="0"/>
              <a:buChar char="−"/>
            </a:pPr>
            <a:r>
              <a:rPr lang="en-US" dirty="0"/>
              <a:t>Third level</a:t>
            </a:r>
          </a:p>
          <a:p>
            <a:pPr lvl="3"/>
            <a:r>
              <a:rPr lang="en-US" dirty="0"/>
              <a:t>Fourth level</a:t>
            </a:r>
          </a:p>
          <a:p>
            <a:pPr lvl="4">
              <a:buFont typeface="Century Gothic" panose="020B0502020202020204" pitchFamily="34" charset="0"/>
              <a:buChar char="-"/>
            </a:pPr>
            <a:r>
              <a:rPr lang="en-US" dirty="0"/>
              <a:t>Fifth level</a:t>
            </a:r>
            <a:endParaRPr lang="fr-FR" dirty="0"/>
          </a:p>
        </p:txBody>
      </p:sp>
      <p:sp>
        <p:nvSpPr>
          <p:cNvPr id="5" name="Espace réservé du pied de page 4"/>
          <p:cNvSpPr>
            <a:spLocks noGrp="1"/>
          </p:cNvSpPr>
          <p:nvPr>
            <p:ph type="ftr" sz="quarter" idx="3"/>
            <p:custDataLst>
              <p:tags r:id="rId13"/>
            </p:custDataLst>
          </p:nvPr>
        </p:nvSpPr>
        <p:spPr>
          <a:xfrm>
            <a:off x="0" y="6494867"/>
            <a:ext cx="12192000" cy="88092"/>
          </a:xfrm>
          <a:prstGeom prst="rect">
            <a:avLst/>
          </a:prstGeom>
        </p:spPr>
        <p:txBody>
          <a:bodyPr vert="horz" lIns="0" tIns="36000" rIns="0" bIns="36000" rtlCol="0" anchor="ctr">
            <a:spAutoFit/>
          </a:bodyPr>
          <a:lstStyle>
            <a:lvl1pPr>
              <a:defRPr lang="fr-FR" sz="100" b="0" i="0" u="none">
                <a:solidFill>
                  <a:srgbClr val="000000"/>
                </a:solidFill>
                <a:latin typeface="Times New Roman" panose="02020603050405020304" pitchFamily="18" charset="0"/>
              </a:defRPr>
            </a:lvl1pPr>
          </a:lstStyle>
          <a:p>
            <a:r>
              <a:rPr lang="fr-FR"/>
              <a:t> </a:t>
            </a:r>
          </a:p>
        </p:txBody>
      </p:sp>
      <p:sp>
        <p:nvSpPr>
          <p:cNvPr id="6" name="Espace réservé du numéro de diapositive 5"/>
          <p:cNvSpPr>
            <a:spLocks noGrp="1"/>
          </p:cNvSpPr>
          <p:nvPr>
            <p:ph type="sldNum" sz="quarter" idx="4"/>
          </p:nvPr>
        </p:nvSpPr>
        <p:spPr>
          <a:xfrm>
            <a:off x="5962711" y="6425620"/>
            <a:ext cx="266580" cy="226591"/>
          </a:xfrm>
          <a:prstGeom prst="rect">
            <a:avLst/>
          </a:prstGeom>
        </p:spPr>
        <p:txBody>
          <a:bodyPr vert="horz" wrap="square" lIns="0" tIns="36000" rIns="0" bIns="36000" rtlCol="0" anchor="ctr">
            <a:spAutoFit/>
          </a:bodyPr>
          <a:lstStyle>
            <a:lvl1pPr algn="ctr">
              <a:defRPr lang="fr-FR" sz="1000" smtClean="0">
                <a:solidFill>
                  <a:schemeClr val="tx1"/>
                </a:solidFill>
                <a:latin typeface="Century Gothic" panose="020B0502020202020204" pitchFamily="34" charset="0"/>
              </a:defRPr>
            </a:lvl1pPr>
          </a:lstStyle>
          <a:p>
            <a:fld id="{7E8C0628-0189-4E3F-9696-4D6F706A22F2}" type="slidenum">
              <a:rPr lang="fr-FR" smtClean="0"/>
              <a:t>‹N°›</a:t>
            </a:fld>
            <a:endParaRPr lang="fr-FR" dirty="0"/>
          </a:p>
        </p:txBody>
      </p:sp>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67041" y="6182401"/>
            <a:ext cx="1793967" cy="675605"/>
          </a:xfrm>
          <a:prstGeom prst="rect">
            <a:avLst/>
          </a:prstGeom>
        </p:spPr>
      </p:pic>
      <p:grpSp>
        <p:nvGrpSpPr>
          <p:cNvPr id="11" name="Groupe 10"/>
          <p:cNvGrpSpPr/>
          <p:nvPr/>
        </p:nvGrpSpPr>
        <p:grpSpPr>
          <a:xfrm>
            <a:off x="274320" y="880641"/>
            <a:ext cx="11643360" cy="45719"/>
            <a:chOff x="309156" y="880635"/>
            <a:chExt cx="11643360" cy="45719"/>
          </a:xfrm>
        </p:grpSpPr>
        <p:sp>
          <p:nvSpPr>
            <p:cNvPr id="8" name="Rectangle 7"/>
            <p:cNvSpPr/>
            <p:nvPr userDrawn="1"/>
          </p:nvSpPr>
          <p:spPr>
            <a:xfrm flipV="1">
              <a:off x="309156" y="880635"/>
              <a:ext cx="37699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sp>
          <p:nvSpPr>
            <p:cNvPr id="9" name="Rectangle 8"/>
            <p:cNvSpPr/>
            <p:nvPr userDrawn="1"/>
          </p:nvSpPr>
          <p:spPr>
            <a:xfrm flipV="1">
              <a:off x="686148" y="880635"/>
              <a:ext cx="112663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tx1"/>
                </a:solidFill>
              </a:endParaRPr>
            </a:p>
          </p:txBody>
        </p:sp>
      </p:grpSp>
    </p:spTree>
    <p:extLst>
      <p:ext uri="{BB962C8B-B14F-4D97-AF65-F5344CB8AC3E}">
        <p14:creationId xmlns:p14="http://schemas.microsoft.com/office/powerpoint/2010/main" val="32738629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9" r:id="rId7"/>
    <p:sldLayoutId id="2147483730" r:id="rId8"/>
    <p:sldLayoutId id="2147483732" r:id="rId9"/>
  </p:sldLayoutIdLst>
  <p:hf sldNum="0" hdr="0" dt="0"/>
  <p:txStyles>
    <p:titleStyle>
      <a:lvl1pPr algn="l" defTabSz="914400" rtl="0" eaLnBrk="1" latinLnBrk="0" hangingPunct="1">
        <a:lnSpc>
          <a:spcPct val="90000"/>
        </a:lnSpc>
        <a:spcBef>
          <a:spcPct val="0"/>
        </a:spcBef>
        <a:buNone/>
        <a:defRPr lang="fr-FR" sz="2400" b="1" kern="1200" dirty="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dirty="0" smtClean="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lang="en-US" sz="2000" kern="1200" dirty="0" smtClean="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lang="fr-FR" sz="2000" kern="1200" dirty="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1.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https://service.ariba.com/Discovery.aw/" TargetMode="External"/><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2.xml"/><Relationship Id="rId7" Type="http://schemas.openxmlformats.org/officeDocument/2006/relationships/image" Target="../media/image2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6.xml"/><Relationship Id="rId5" Type="http://schemas.openxmlformats.org/officeDocument/2006/relationships/slideLayout" Target="../slideLayouts/slideLayout16.xml"/><Relationship Id="rId10" Type="http://schemas.openxmlformats.org/officeDocument/2006/relationships/image" Target="../media/image25.png"/><Relationship Id="rId4" Type="http://schemas.openxmlformats.org/officeDocument/2006/relationships/tags" Target="../tags/tag93.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image" Target="../media/image30.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hyperlink" Target="https://connectsupport.ariba.com/sites/Company?ANID=AN01274677429EMA&amp;h=aYCJ5Mm2uFBJv1T7QaeZ9A#Enablement-Inquiry" TargetMode="External"/><Relationship Id="rId13" Type="http://schemas.openxmlformats.org/officeDocument/2006/relationships/hyperlink" Target="mailto:light.enablement.nao@faurecia.com" TargetMode="External"/><Relationship Id="rId3" Type="http://schemas.openxmlformats.org/officeDocument/2006/relationships/slideLayout" Target="../slideLayouts/slideLayout16.xml"/><Relationship Id="rId7" Type="http://schemas.openxmlformats.org/officeDocument/2006/relationships/hyperlink" Target="https://connectsupport.ariba.com/sites/Company?ANID=AN01274677429LAC&amp;h=1a9ipmjaTdbyL4I4jaUcg#Enablement-Inquiry" TargetMode="External"/><Relationship Id="rId12" Type="http://schemas.openxmlformats.org/officeDocument/2006/relationships/hyperlink" Target="mailto:full.enablement.nao@faurecia.com"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hyperlink" Target="https://connectsupport.ariba.com/sites/Company?ANID=AN01274677429BRZ&amp;h=ZUMjmQJ1cv1AyRPHP4rNzA#Enablement-Inquiry" TargetMode="External"/><Relationship Id="rId11" Type="http://schemas.openxmlformats.org/officeDocument/2006/relationships/hyperlink" Target="mailto:light.enablement.emea@faurecia.com" TargetMode="External"/><Relationship Id="rId5" Type="http://schemas.openxmlformats.org/officeDocument/2006/relationships/hyperlink" Target="https://connectsupport.ariba.com/sites/Company?ANID=AN01274677429NAM&amp;h=efiEiEb9GzUpOl83jqsNw#Enablement-Inquiry" TargetMode="External"/><Relationship Id="rId15" Type="http://schemas.openxmlformats.org/officeDocument/2006/relationships/hyperlink" Target="mailto:light.enablement.asia@faurecia.com" TargetMode="External"/><Relationship Id="rId10" Type="http://schemas.openxmlformats.org/officeDocument/2006/relationships/hyperlink" Target="mailto:supplier.enablement.emea@faurecia.com" TargetMode="External"/><Relationship Id="rId4" Type="http://schemas.openxmlformats.org/officeDocument/2006/relationships/notesSlide" Target="../notesSlides/notesSlide19.xml"/><Relationship Id="rId9" Type="http://schemas.openxmlformats.org/officeDocument/2006/relationships/hyperlink" Target="https://connectsupport.ariba.com/sites/Company?ANID=AN01274677429SEA&amp;h=kRV62sa3KWxd5CoBSswQ#Enablement-Inquiry" TargetMode="External"/><Relationship Id="rId14" Type="http://schemas.openxmlformats.org/officeDocument/2006/relationships/hyperlink" Target="mailto:supplier.enablement.asia@faurecia.co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16.xml"/><Relationship Id="rId7" Type="http://schemas.openxmlformats.org/officeDocument/2006/relationships/slide" Target="slide1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5.png"/><Relationship Id="rId5" Type="http://schemas.openxmlformats.org/officeDocument/2006/relationships/slide" Target="slide13.xml"/><Relationship Id="rId4" Type="http://schemas.openxmlformats.org/officeDocument/2006/relationships/notesSlide" Target="../notesSlides/notesSlide2.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3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2.jpe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6.xml"/><Relationship Id="rId7" Type="http://schemas.openxmlformats.org/officeDocument/2006/relationships/slide" Target="slide20.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5.png"/><Relationship Id="rId5" Type="http://schemas.openxmlformats.org/officeDocument/2006/relationships/slide" Target="slide13.xml"/><Relationship Id="rId10" Type="http://schemas.openxmlformats.org/officeDocument/2006/relationships/image" Target="../media/image17.png"/><Relationship Id="rId4" Type="http://schemas.openxmlformats.org/officeDocument/2006/relationships/notesSlide" Target="../notesSlides/notesSlide3.xml"/><Relationship Id="rId9"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hyperlink" Target="http://supplier.ariba.com/" TargetMode="External"/><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9.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3"/>
            <p:custDataLst>
              <p:tags r:id="rId2"/>
            </p:custDataLst>
          </p:nvPr>
        </p:nvSpPr>
        <p:spPr>
          <a:xfrm>
            <a:off x="0" y="6494871"/>
            <a:ext cx="12192000" cy="88092"/>
          </a:xfrm>
          <a:prstGeom prst="rect">
            <a:avLst/>
          </a:prstGeom>
        </p:spPr>
        <p:txBody>
          <a:bodyPr vert="horz" lIns="0" tIns="36000" rIns="0" bIns="36000" rtlCol="0" anchor="ctr">
            <a:spAutoFit/>
          </a:bodyPr>
          <a:lstStyle>
            <a:lvl1pPr>
              <a:defRPr lang="fr-FR" sz="1000">
                <a:solidFill>
                  <a:schemeClr val="tx1"/>
                </a:solidFill>
                <a:latin typeface="Century Gothic" panose="020B0502020202020204" pitchFamily="34" charset="0"/>
              </a:defRPr>
            </a:lvl1pPr>
          </a:lstStyle>
          <a:p>
            <a:pPr defTabSz="914354"/>
            <a:r>
              <a:rPr lang="en-US" sz="100">
                <a:solidFill>
                  <a:srgbClr val="000000"/>
                </a:solidFill>
                <a:latin typeface="Times New Roman" panose="02020603050405020304" pitchFamily="18" charset="0"/>
              </a:rPr>
              <a:t> </a:t>
            </a:r>
            <a:endParaRPr lang="en-US" sz="100" dirty="0">
              <a:solidFill>
                <a:srgbClr val="000000"/>
              </a:solidFill>
              <a:latin typeface="Times New Roman" panose="02020603050405020304" pitchFamily="18" charset="0"/>
            </a:endParaRPr>
          </a:p>
        </p:txBody>
      </p:sp>
      <p:pic>
        <p:nvPicPr>
          <p:cNvPr id="5" name="Image 2"/>
          <p:cNvPicPr>
            <a:picLocks noChangeAspect="1"/>
          </p:cNvPicPr>
          <p:nvPr/>
        </p:nvPicPr>
        <p:blipFill rotWithShape="1">
          <a:blip r:embed="rId5" cstate="screen">
            <a:extLst>
              <a:ext uri="{28A0092B-C50C-407E-A947-70E740481C1C}">
                <a14:useLocalDpi xmlns:a14="http://schemas.microsoft.com/office/drawing/2010/main"/>
              </a:ext>
            </a:extLst>
          </a:blip>
          <a:srcRect l="996" r="996" b="43710"/>
          <a:stretch/>
        </p:blipFill>
        <p:spPr>
          <a:xfrm>
            <a:off x="1524000" y="4425279"/>
            <a:ext cx="9144000" cy="2968575"/>
          </a:xfrm>
          <a:prstGeom prst="rect">
            <a:avLst/>
          </a:prstGeom>
        </p:spPr>
      </p:pic>
      <p:sp>
        <p:nvSpPr>
          <p:cNvPr id="3" name="Title 2"/>
          <p:cNvSpPr>
            <a:spLocks noGrp="1"/>
          </p:cNvSpPr>
          <p:nvPr>
            <p:ph type="ctrTitle"/>
          </p:nvPr>
        </p:nvSpPr>
        <p:spPr>
          <a:xfrm>
            <a:off x="1781968" y="3104990"/>
            <a:ext cx="5989485" cy="1320289"/>
          </a:xfrm>
        </p:spPr>
        <p:txBody>
          <a:bodyPr/>
          <a:lstStyle/>
          <a:p>
            <a:pPr>
              <a:lnSpc>
                <a:spcPct val="100000"/>
              </a:lnSpc>
            </a:pPr>
            <a:r>
              <a:rPr lang="en-US" sz="2400" b="1" dirty="0"/>
              <a:t>ARIBA</a:t>
            </a:r>
            <a:br>
              <a:rPr lang="en-US" sz="2400" b="1"/>
            </a:br>
            <a:r>
              <a:rPr lang="en-US" sz="2400" b="1"/>
              <a:t>Frequently  Asked  Questions </a:t>
            </a:r>
            <a:endParaRPr lang="en-US" sz="2400" b="1" dirty="0"/>
          </a:p>
        </p:txBody>
      </p:sp>
    </p:spTree>
    <p:custDataLst>
      <p:tags r:id="rId1"/>
    </p:custDataLst>
    <p:extLst>
      <p:ext uri="{BB962C8B-B14F-4D97-AF65-F5344CB8AC3E}">
        <p14:creationId xmlns:p14="http://schemas.microsoft.com/office/powerpoint/2010/main" val="17128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lang="en-US" dirty="0">
                <a:solidFill>
                  <a:srgbClr val="003684"/>
                </a:solidFill>
              </a:rPr>
              <a:t>Registration </a:t>
            </a: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 </a:t>
            </a:r>
          </a:p>
        </p:txBody>
      </p:sp>
      <p:sp>
        <p:nvSpPr>
          <p:cNvPr id="42" name="Rounded Rectangle 41"/>
          <p:cNvSpPr/>
          <p:nvPr/>
        </p:nvSpPr>
        <p:spPr>
          <a:xfrm>
            <a:off x="2158412" y="6144801"/>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ction Button: Home 42">
            <a:hlinkClick r:id="" action="ppaction://hlinkshowjump?jump=firstslide" highlightClick="1"/>
          </p:cNvPr>
          <p:cNvSpPr/>
          <p:nvPr/>
        </p:nvSpPr>
        <p:spPr>
          <a:xfrm>
            <a:off x="2199632" y="619338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TextBox 95"/>
          <p:cNvSpPr txBox="1"/>
          <p:nvPr/>
        </p:nvSpPr>
        <p:spPr>
          <a:xfrm>
            <a:off x="2199632" y="1151002"/>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pic>
        <p:nvPicPr>
          <p:cNvPr id="2" name="Image 1"/>
          <p:cNvPicPr>
            <a:picLocks noChangeAspect="1"/>
          </p:cNvPicPr>
          <p:nvPr/>
        </p:nvPicPr>
        <p:blipFill>
          <a:blip r:embed="rId5"/>
          <a:stretch>
            <a:fillRect/>
          </a:stretch>
        </p:blipFill>
        <p:spPr>
          <a:xfrm>
            <a:off x="1532748" y="1618331"/>
            <a:ext cx="9126503" cy="3621338"/>
          </a:xfrm>
          <a:prstGeom prst="rect">
            <a:avLst/>
          </a:prstGeom>
        </p:spPr>
      </p:pic>
      <p:sp>
        <p:nvSpPr>
          <p:cNvPr id="12" name="Rounded Rectangle 13"/>
          <p:cNvSpPr/>
          <p:nvPr/>
        </p:nvSpPr>
        <p:spPr>
          <a:xfrm>
            <a:off x="5218113" y="4176885"/>
            <a:ext cx="1828800" cy="588334"/>
          </a:xfrm>
          <a:prstGeom prst="roundRect">
            <a:avLst/>
          </a:prstGeom>
          <a:noFill/>
          <a:ln w="28575">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ZoneTexte 12"/>
          <p:cNvSpPr txBox="1"/>
          <p:nvPr/>
        </p:nvSpPr>
        <p:spPr>
          <a:xfrm>
            <a:off x="5520696" y="3395127"/>
            <a:ext cx="1544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rPr>
              <a:t>Click here </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Flèche vers le bas 8"/>
          <p:cNvSpPr/>
          <p:nvPr/>
        </p:nvSpPr>
        <p:spPr>
          <a:xfrm>
            <a:off x="5898930" y="3813457"/>
            <a:ext cx="394138" cy="3050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Action Button: Forward or Next 44">
            <a:hlinkClick r:id="" action="ppaction://hlinkshowjump?jump=previousslide" highlightClick="1"/>
            <a:extLst>
              <a:ext uri="{FF2B5EF4-FFF2-40B4-BE49-F238E27FC236}">
                <a16:creationId xmlns:a16="http://schemas.microsoft.com/office/drawing/2014/main" id="{E0B9CE66-9957-4F99-96AA-2851A6D5B74D}"/>
              </a:ext>
            </a:extLst>
          </p:cNvPr>
          <p:cNvSpPr/>
          <p:nvPr/>
        </p:nvSpPr>
        <p:spPr>
          <a:xfrm rot="10800000">
            <a:off x="1630913" y="6192005"/>
            <a:ext cx="445300" cy="410768"/>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7533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grpSp>
        <p:nvGrpSpPr>
          <p:cNvPr id="63" name="Group 62"/>
          <p:cNvGrpSpPr/>
          <p:nvPr/>
        </p:nvGrpSpPr>
        <p:grpSpPr>
          <a:xfrm>
            <a:off x="2113062" y="1615779"/>
            <a:ext cx="7302875" cy="4727531"/>
            <a:chOff x="143403" y="1637311"/>
            <a:chExt cx="7302874" cy="4727531"/>
          </a:xfrm>
        </p:grpSpPr>
        <p:sp>
          <p:nvSpPr>
            <p:cNvPr id="54" name="Rounded Rectangle 53"/>
            <p:cNvSpPr/>
            <p:nvPr/>
          </p:nvSpPr>
          <p:spPr>
            <a:xfrm>
              <a:off x="1411244" y="2439626"/>
              <a:ext cx="5889356" cy="3925216"/>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ounded Rectangle 48"/>
            <p:cNvSpPr/>
            <p:nvPr/>
          </p:nvSpPr>
          <p:spPr>
            <a:xfrm>
              <a:off x="1135881" y="1850890"/>
              <a:ext cx="6310396" cy="581782"/>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p:cNvGrpSpPr/>
            <p:nvPr/>
          </p:nvGrpSpPr>
          <p:grpSpPr>
            <a:xfrm>
              <a:off x="143403" y="1637311"/>
              <a:ext cx="1339133" cy="1383767"/>
              <a:chOff x="1001802" y="1913996"/>
              <a:chExt cx="1339133" cy="1383767"/>
            </a:xfrm>
          </p:grpSpPr>
          <p:sp>
            <p:nvSpPr>
              <p:cNvPr id="47" name="Oval 46"/>
              <p:cNvSpPr/>
              <p:nvPr/>
            </p:nvSpPr>
            <p:spPr>
              <a:xfrm>
                <a:off x="1001802" y="1943537"/>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94" y="1913996"/>
                <a:ext cx="1246170" cy="1246170"/>
              </a:xfrm>
              <a:prstGeom prst="rect">
                <a:avLst/>
              </a:prstGeom>
            </p:spPr>
          </p:pic>
        </p:grpSp>
        <p:sp>
          <p:nvSpPr>
            <p:cNvPr id="51" name="TextBox 50"/>
            <p:cNvSpPr txBox="1"/>
            <p:nvPr/>
          </p:nvSpPr>
          <p:spPr>
            <a:xfrm>
              <a:off x="1694298" y="1873254"/>
              <a:ext cx="5464127" cy="757515"/>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Our company already owns an Ariba account. What should we do?</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5" name="TextBox 54"/>
            <p:cNvSpPr txBox="1"/>
            <p:nvPr/>
          </p:nvSpPr>
          <p:spPr>
            <a:xfrm>
              <a:off x="1411243" y="2688806"/>
              <a:ext cx="5889356" cy="2439386"/>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When invited through a Trading Relationship Request or a Purchasing Document, please register with your existing account and do not create a new one.There must be only one ANID per legal entity </a:t>
              </a:r>
            </a:p>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Faurecia’s ANID is AN01274677429.</a:t>
              </a:r>
            </a:p>
            <a:p>
              <a:pPr marL="228564" marR="0" lvl="0" indent="-228564" algn="l"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 order to check if you already have an Ariba Account, we recommend you to  check internally within your company by contacting your System Administrator. You can also inquire potential existing accounts in the following link, by  typing your company name and region in search field  </a:t>
              </a:r>
              <a:r>
                <a:rPr kumimoji="0" lang="en-US" sz="1100" b="1" i="0" u="sng" strike="noStrike" kern="1200" cap="none" spc="0" normalizeH="0" baseline="0" noProof="0" dirty="0">
                  <a:ln>
                    <a:noFill/>
                  </a:ln>
                  <a:solidFill>
                    <a:srgbClr val="000000"/>
                  </a:solidFill>
                  <a:effectLst/>
                  <a:uLnTx/>
                  <a:uFillTx/>
                  <a:latin typeface="Courier New" panose="02070309020205020404" pitchFamily="49" charset="0"/>
                  <a:ea typeface="Courier New" panose="02070309020205020404" pitchFamily="49" charset="0"/>
                  <a:cs typeface="Angsana New"/>
                  <a:hlinkClick r:id="rId6"/>
                </a:rPr>
                <a:t>https://service.ariba.com/Discovery.aw/</a:t>
              </a:r>
              <a:endParaRPr kumimoji="0" lang="en-US" sz="1100" b="1" i="0" u="none" strike="noStrike" kern="1200" cap="none" spc="0" normalizeH="0" baseline="0" noProof="0" dirty="0">
                <a:ln>
                  <a:noFill/>
                </a:ln>
                <a:solidFill>
                  <a:srgbClr val="000000"/>
                </a:solidFill>
                <a:effectLst/>
                <a:uLnTx/>
                <a:uFillTx/>
                <a:latin typeface="Courier New" panose="02070309020205020404" pitchFamily="49" charset="0"/>
                <a:ea typeface="Courier New" panose="02070309020205020404" pitchFamily="49" charset="0"/>
                <a:cs typeface="Angsana New"/>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rPr>
                <a:t>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rPr>
                <a:t>      </a:t>
              </a:r>
            </a:p>
          </p:txBody>
        </p:sp>
      </p:grpSp>
      <p:cxnSp>
        <p:nvCxnSpPr>
          <p:cNvPr id="43" name="Straight Connector 42"/>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Oval 43"/>
          <p:cNvSpPr/>
          <p:nvPr/>
        </p:nvSpPr>
        <p:spPr>
          <a:xfrm>
            <a:off x="6866694" y="1021489"/>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p:cNvSpPr txBox="1"/>
          <p:nvPr/>
        </p:nvSpPr>
        <p:spPr>
          <a:xfrm>
            <a:off x="7027813" y="1124756"/>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3200" dirty="0">
                <a:solidFill>
                  <a:srgbClr val="FFFFFF"/>
                </a:solidFill>
                <a:latin typeface="Franklin Gothic Heavy" panose="020B0903020102020204" pitchFamily="34" charset="0"/>
              </a:rPr>
              <a:t>5</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48" name="Group 47"/>
          <p:cNvGrpSpPr/>
          <p:nvPr/>
        </p:nvGrpSpPr>
        <p:grpSpPr>
          <a:xfrm>
            <a:off x="2079180" y="1262763"/>
            <a:ext cx="519517" cy="452208"/>
            <a:chOff x="1465205" y="922898"/>
            <a:chExt cx="389638" cy="339156"/>
          </a:xfrm>
        </p:grpSpPr>
        <p:sp>
          <p:nvSpPr>
            <p:cNvPr id="50" name="Oval 49"/>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52"/>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grpSp>
      <p:grpSp>
        <p:nvGrpSpPr>
          <p:cNvPr id="56" name="Group 55"/>
          <p:cNvGrpSpPr/>
          <p:nvPr/>
        </p:nvGrpSpPr>
        <p:grpSpPr>
          <a:xfrm>
            <a:off x="3285978" y="1271021"/>
            <a:ext cx="536793" cy="436295"/>
            <a:chOff x="2353088" y="948140"/>
            <a:chExt cx="402595" cy="327221"/>
          </a:xfrm>
        </p:grpSpPr>
        <p:sp>
          <p:nvSpPr>
            <p:cNvPr id="57" name="Oval 5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TextBox 57"/>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59" name="Group 58"/>
          <p:cNvGrpSpPr/>
          <p:nvPr/>
        </p:nvGrpSpPr>
        <p:grpSpPr>
          <a:xfrm>
            <a:off x="4432679" y="1248612"/>
            <a:ext cx="562994" cy="439193"/>
            <a:chOff x="3046387" y="939629"/>
            <a:chExt cx="422245" cy="329395"/>
          </a:xfrm>
        </p:grpSpPr>
        <p:sp>
          <p:nvSpPr>
            <p:cNvPr id="60" name="Oval 5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TextBox 60"/>
            <p:cNvSpPr txBox="1"/>
            <p:nvPr/>
          </p:nvSpPr>
          <p:spPr>
            <a:xfrm>
              <a:off x="3118470" y="939629"/>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grpSp>
      <p:grpSp>
        <p:nvGrpSpPr>
          <p:cNvPr id="62" name="Group 61"/>
          <p:cNvGrpSpPr/>
          <p:nvPr/>
        </p:nvGrpSpPr>
        <p:grpSpPr>
          <a:xfrm>
            <a:off x="5545765" y="1230524"/>
            <a:ext cx="510155" cy="437258"/>
            <a:chOff x="3805802" y="934114"/>
            <a:chExt cx="382616" cy="327944"/>
          </a:xfrm>
        </p:grpSpPr>
        <p:sp>
          <p:nvSpPr>
            <p:cNvPr id="64" name="Oval 63"/>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Box 64"/>
            <p:cNvSpPr txBox="1"/>
            <p:nvPr/>
          </p:nvSpPr>
          <p:spPr>
            <a:xfrm>
              <a:off x="3826377" y="934114"/>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 4</a:t>
              </a:r>
            </a:p>
          </p:txBody>
        </p:sp>
      </p:grpSp>
      <p:grpSp>
        <p:nvGrpSpPr>
          <p:cNvPr id="66" name="Group 65"/>
          <p:cNvGrpSpPr/>
          <p:nvPr/>
        </p:nvGrpSpPr>
        <p:grpSpPr>
          <a:xfrm>
            <a:off x="8321877" y="1243333"/>
            <a:ext cx="519348" cy="439411"/>
            <a:chOff x="4588467" y="932500"/>
            <a:chExt cx="389511" cy="329558"/>
          </a:xfrm>
        </p:grpSpPr>
        <p:sp>
          <p:nvSpPr>
            <p:cNvPr id="67" name="Oval 6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69" name="Group 68"/>
          <p:cNvGrpSpPr/>
          <p:nvPr/>
        </p:nvGrpSpPr>
        <p:grpSpPr>
          <a:xfrm>
            <a:off x="9517531" y="1240507"/>
            <a:ext cx="528427" cy="442236"/>
            <a:chOff x="5594075" y="936443"/>
            <a:chExt cx="396320" cy="331677"/>
          </a:xfrm>
        </p:grpSpPr>
        <p:sp>
          <p:nvSpPr>
            <p:cNvPr id="70" name="Oval 69"/>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p:cNvSpPr txBox="1"/>
            <p:nvPr/>
          </p:nvSpPr>
          <p:spPr>
            <a:xfrm>
              <a:off x="5640233"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pic>
        <p:nvPicPr>
          <p:cNvPr id="72" name="Image 71"/>
          <p:cNvPicPr/>
          <p:nvPr/>
        </p:nvPicPr>
        <p:blipFill>
          <a:blip r:embed="rId7"/>
          <a:stretch>
            <a:fillRect/>
          </a:stretch>
        </p:blipFill>
        <p:spPr>
          <a:xfrm>
            <a:off x="3869401" y="4674334"/>
            <a:ext cx="5053240" cy="1525664"/>
          </a:xfrm>
          <a:prstGeom prst="rect">
            <a:avLst/>
          </a:prstGeom>
        </p:spPr>
      </p:pic>
      <p:sp>
        <p:nvSpPr>
          <p:cNvPr id="37" name="Action Button: Forward or Next 44">
            <a:hlinkClick r:id="" action="ppaction://hlinkshowjump?jump=previousslide" highlightClick="1"/>
            <a:extLst>
              <a:ext uri="{FF2B5EF4-FFF2-40B4-BE49-F238E27FC236}">
                <a16:creationId xmlns:a16="http://schemas.microsoft.com/office/drawing/2014/main" id="{BF03C825-428B-4E26-B8CE-CB4C302D4B65}"/>
              </a:ext>
            </a:extLst>
          </p:cNvPr>
          <p:cNvSpPr/>
          <p:nvPr/>
        </p:nvSpPr>
        <p:spPr>
          <a:xfrm rot="10800000">
            <a:off x="1918832" y="5987865"/>
            <a:ext cx="445300" cy="410768"/>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Action Button: Home 42">
            <a:hlinkClick r:id="" action="ppaction://hlinkshowjump?jump=firstslide" highlightClick="1"/>
            <a:extLst>
              <a:ext uri="{FF2B5EF4-FFF2-40B4-BE49-F238E27FC236}">
                <a16:creationId xmlns:a16="http://schemas.microsoft.com/office/drawing/2014/main" id="{BBF1E2C9-AB64-4C56-B33F-69BB7F06E310}"/>
              </a:ext>
            </a:extLst>
          </p:cNvPr>
          <p:cNvSpPr/>
          <p:nvPr/>
        </p:nvSpPr>
        <p:spPr>
          <a:xfrm>
            <a:off x="2421136" y="5970968"/>
            <a:ext cx="451381" cy="458060"/>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3783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sp>
        <p:nvSpPr>
          <p:cNvPr id="41" name="Rounded Rectangle 40"/>
          <p:cNvSpPr/>
          <p:nvPr/>
        </p:nvSpPr>
        <p:spPr>
          <a:xfrm>
            <a:off x="2512233" y="5941502"/>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2555730" y="6005814"/>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3" name="Straight Connector 42"/>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Oval 43"/>
          <p:cNvSpPr/>
          <p:nvPr/>
        </p:nvSpPr>
        <p:spPr>
          <a:xfrm>
            <a:off x="7976267" y="1069811"/>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p:cNvSpPr txBox="1"/>
          <p:nvPr/>
        </p:nvSpPr>
        <p:spPr>
          <a:xfrm>
            <a:off x="8155711" y="1142357"/>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3200" noProof="0" dirty="0">
                <a:solidFill>
                  <a:srgbClr val="FFFFFF"/>
                </a:solidFill>
                <a:latin typeface="Franklin Gothic Heavy" panose="020B0903020102020204" pitchFamily="34" charset="0"/>
              </a:rPr>
              <a:t>6</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48" name="Group 47"/>
          <p:cNvGrpSpPr/>
          <p:nvPr/>
        </p:nvGrpSpPr>
        <p:grpSpPr>
          <a:xfrm>
            <a:off x="2079180" y="1262763"/>
            <a:ext cx="519517" cy="452208"/>
            <a:chOff x="1465205" y="922898"/>
            <a:chExt cx="389638" cy="339156"/>
          </a:xfrm>
        </p:grpSpPr>
        <p:sp>
          <p:nvSpPr>
            <p:cNvPr id="50" name="Oval 49"/>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52"/>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grpSp>
      <p:grpSp>
        <p:nvGrpSpPr>
          <p:cNvPr id="56" name="Group 55"/>
          <p:cNvGrpSpPr/>
          <p:nvPr/>
        </p:nvGrpSpPr>
        <p:grpSpPr>
          <a:xfrm>
            <a:off x="3285978" y="1271021"/>
            <a:ext cx="536793" cy="436295"/>
            <a:chOff x="2353088" y="948140"/>
            <a:chExt cx="402595" cy="327221"/>
          </a:xfrm>
        </p:grpSpPr>
        <p:sp>
          <p:nvSpPr>
            <p:cNvPr id="57" name="Oval 5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TextBox 57"/>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59" name="Group 58"/>
          <p:cNvGrpSpPr/>
          <p:nvPr/>
        </p:nvGrpSpPr>
        <p:grpSpPr>
          <a:xfrm>
            <a:off x="4432679" y="1248612"/>
            <a:ext cx="562994" cy="439193"/>
            <a:chOff x="3046387" y="939629"/>
            <a:chExt cx="422245" cy="329395"/>
          </a:xfrm>
        </p:grpSpPr>
        <p:sp>
          <p:nvSpPr>
            <p:cNvPr id="60" name="Oval 5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TextBox 60"/>
            <p:cNvSpPr txBox="1"/>
            <p:nvPr/>
          </p:nvSpPr>
          <p:spPr>
            <a:xfrm>
              <a:off x="3118470" y="939629"/>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grpSp>
      <p:grpSp>
        <p:nvGrpSpPr>
          <p:cNvPr id="62" name="Group 61"/>
          <p:cNvGrpSpPr/>
          <p:nvPr/>
        </p:nvGrpSpPr>
        <p:grpSpPr>
          <a:xfrm>
            <a:off x="5545765" y="1230524"/>
            <a:ext cx="510155" cy="437258"/>
            <a:chOff x="3805802" y="934114"/>
            <a:chExt cx="382616" cy="327944"/>
          </a:xfrm>
        </p:grpSpPr>
        <p:sp>
          <p:nvSpPr>
            <p:cNvPr id="64" name="Oval 63"/>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Box 64"/>
            <p:cNvSpPr txBox="1"/>
            <p:nvPr/>
          </p:nvSpPr>
          <p:spPr>
            <a:xfrm>
              <a:off x="3826377" y="934114"/>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 4</a:t>
              </a:r>
            </a:p>
          </p:txBody>
        </p:sp>
      </p:grpSp>
      <p:grpSp>
        <p:nvGrpSpPr>
          <p:cNvPr id="66" name="Group 65"/>
          <p:cNvGrpSpPr/>
          <p:nvPr/>
        </p:nvGrpSpPr>
        <p:grpSpPr>
          <a:xfrm>
            <a:off x="6836791" y="1210873"/>
            <a:ext cx="519348" cy="439411"/>
            <a:chOff x="4588467" y="932500"/>
            <a:chExt cx="389511" cy="329558"/>
          </a:xfrm>
        </p:grpSpPr>
        <p:sp>
          <p:nvSpPr>
            <p:cNvPr id="67" name="Oval 6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 5</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69" name="Group 68"/>
          <p:cNvGrpSpPr/>
          <p:nvPr/>
        </p:nvGrpSpPr>
        <p:grpSpPr>
          <a:xfrm>
            <a:off x="9517531" y="1240507"/>
            <a:ext cx="528427" cy="442236"/>
            <a:chOff x="5594075" y="936443"/>
            <a:chExt cx="396320" cy="331677"/>
          </a:xfrm>
        </p:grpSpPr>
        <p:sp>
          <p:nvSpPr>
            <p:cNvPr id="70" name="Oval 69"/>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p:cNvSpPr txBox="1"/>
            <p:nvPr/>
          </p:nvSpPr>
          <p:spPr>
            <a:xfrm>
              <a:off x="5640233"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37" name="Group 62"/>
          <p:cNvGrpSpPr/>
          <p:nvPr/>
        </p:nvGrpSpPr>
        <p:grpSpPr>
          <a:xfrm>
            <a:off x="2291363" y="2108892"/>
            <a:ext cx="7018957" cy="2096973"/>
            <a:chOff x="342739" y="1919773"/>
            <a:chExt cx="7018956" cy="2096975"/>
          </a:xfrm>
        </p:grpSpPr>
        <p:sp>
          <p:nvSpPr>
            <p:cNvPr id="38" name="Rounded Rectangle 53"/>
            <p:cNvSpPr/>
            <p:nvPr/>
          </p:nvSpPr>
          <p:spPr>
            <a:xfrm>
              <a:off x="1472339" y="2245215"/>
              <a:ext cx="5889356" cy="1771533"/>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0" name="Group 51"/>
            <p:cNvGrpSpPr/>
            <p:nvPr/>
          </p:nvGrpSpPr>
          <p:grpSpPr>
            <a:xfrm>
              <a:off x="342739" y="1919773"/>
              <a:ext cx="1339133" cy="1354226"/>
              <a:chOff x="1201138" y="2196458"/>
              <a:chExt cx="1339133" cy="1354226"/>
            </a:xfrm>
          </p:grpSpPr>
          <p:sp>
            <p:nvSpPr>
              <p:cNvPr id="75"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73" name="TextBox 50"/>
            <p:cNvSpPr txBox="1"/>
            <p:nvPr/>
          </p:nvSpPr>
          <p:spPr>
            <a:xfrm>
              <a:off x="1725065" y="2245215"/>
              <a:ext cx="5464127" cy="757516"/>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What do I do if I received several registration invitations for a same legal entity?</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74" name="TextBox 54"/>
            <p:cNvSpPr txBox="1"/>
            <p:nvPr/>
          </p:nvSpPr>
          <p:spPr>
            <a:xfrm>
              <a:off x="1469989" y="3334505"/>
              <a:ext cx="5790238" cy="672365"/>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fr-FR"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have to register with the same Ariba Network ID to the several registration invitations</a:t>
              </a:r>
              <a:endParaRPr kumimoji="0" lang="en-US" sz="1099"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36" name="Action Button: Forward or Next 44">
            <a:hlinkClick r:id="" action="ppaction://hlinkshowjump?jump=previousslide" highlightClick="1"/>
            <a:extLst>
              <a:ext uri="{FF2B5EF4-FFF2-40B4-BE49-F238E27FC236}">
                <a16:creationId xmlns:a16="http://schemas.microsoft.com/office/drawing/2014/main" id="{135BEF14-B80F-41A4-AFCB-D612A77AF800}"/>
              </a:ext>
            </a:extLst>
          </p:cNvPr>
          <p:cNvSpPr/>
          <p:nvPr/>
        </p:nvSpPr>
        <p:spPr>
          <a:xfrm rot="10800000">
            <a:off x="1953833" y="5955653"/>
            <a:ext cx="445300" cy="502842"/>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9728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sp>
        <p:nvSpPr>
          <p:cNvPr id="41" name="Rounded Rectangle 40"/>
          <p:cNvSpPr/>
          <p:nvPr/>
        </p:nvSpPr>
        <p:spPr>
          <a:xfrm>
            <a:off x="2512233" y="5941502"/>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2555730" y="5960564"/>
            <a:ext cx="451381" cy="46506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3" name="Straight Connector 42"/>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Oval 43"/>
          <p:cNvSpPr/>
          <p:nvPr/>
        </p:nvSpPr>
        <p:spPr>
          <a:xfrm>
            <a:off x="9338659" y="1037450"/>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p:cNvSpPr txBox="1"/>
          <p:nvPr/>
        </p:nvSpPr>
        <p:spPr>
          <a:xfrm>
            <a:off x="9499778" y="1078099"/>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3200" dirty="0">
                <a:solidFill>
                  <a:srgbClr val="FFFFFF"/>
                </a:solidFill>
                <a:latin typeface="Franklin Gothic Heavy" panose="020B0903020102020204" pitchFamily="34" charset="0"/>
              </a:rPr>
              <a:t>7</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48" name="Group 47"/>
          <p:cNvGrpSpPr/>
          <p:nvPr/>
        </p:nvGrpSpPr>
        <p:grpSpPr>
          <a:xfrm>
            <a:off x="2079180" y="1262763"/>
            <a:ext cx="519517" cy="452208"/>
            <a:chOff x="1465205" y="922898"/>
            <a:chExt cx="389638" cy="339156"/>
          </a:xfrm>
        </p:grpSpPr>
        <p:sp>
          <p:nvSpPr>
            <p:cNvPr id="50" name="Oval 49"/>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52"/>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grpSp>
      <p:grpSp>
        <p:nvGrpSpPr>
          <p:cNvPr id="56" name="Group 55"/>
          <p:cNvGrpSpPr/>
          <p:nvPr/>
        </p:nvGrpSpPr>
        <p:grpSpPr>
          <a:xfrm>
            <a:off x="3285978" y="1271021"/>
            <a:ext cx="536793" cy="436295"/>
            <a:chOff x="2353088" y="948140"/>
            <a:chExt cx="402595" cy="327221"/>
          </a:xfrm>
        </p:grpSpPr>
        <p:sp>
          <p:nvSpPr>
            <p:cNvPr id="57" name="Oval 5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TextBox 57"/>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59" name="Group 58"/>
          <p:cNvGrpSpPr/>
          <p:nvPr/>
        </p:nvGrpSpPr>
        <p:grpSpPr>
          <a:xfrm>
            <a:off x="4432679" y="1248612"/>
            <a:ext cx="562994" cy="439193"/>
            <a:chOff x="3046387" y="939629"/>
            <a:chExt cx="422245" cy="329395"/>
          </a:xfrm>
        </p:grpSpPr>
        <p:sp>
          <p:nvSpPr>
            <p:cNvPr id="60" name="Oval 5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TextBox 60"/>
            <p:cNvSpPr txBox="1"/>
            <p:nvPr/>
          </p:nvSpPr>
          <p:spPr>
            <a:xfrm>
              <a:off x="3118470" y="939629"/>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grpSp>
      <p:grpSp>
        <p:nvGrpSpPr>
          <p:cNvPr id="62" name="Group 61"/>
          <p:cNvGrpSpPr/>
          <p:nvPr/>
        </p:nvGrpSpPr>
        <p:grpSpPr>
          <a:xfrm>
            <a:off x="5545765" y="1230524"/>
            <a:ext cx="510155" cy="437258"/>
            <a:chOff x="3805802" y="934114"/>
            <a:chExt cx="382616" cy="327944"/>
          </a:xfrm>
        </p:grpSpPr>
        <p:sp>
          <p:nvSpPr>
            <p:cNvPr id="64" name="Oval 63"/>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Box 64"/>
            <p:cNvSpPr txBox="1"/>
            <p:nvPr/>
          </p:nvSpPr>
          <p:spPr>
            <a:xfrm>
              <a:off x="3826377" y="934114"/>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 4</a:t>
              </a:r>
            </a:p>
          </p:txBody>
        </p:sp>
      </p:grpSp>
      <p:grpSp>
        <p:nvGrpSpPr>
          <p:cNvPr id="66" name="Group 65"/>
          <p:cNvGrpSpPr/>
          <p:nvPr/>
        </p:nvGrpSpPr>
        <p:grpSpPr>
          <a:xfrm>
            <a:off x="6836791" y="1210873"/>
            <a:ext cx="519348" cy="439411"/>
            <a:chOff x="4588467" y="932500"/>
            <a:chExt cx="389511" cy="329558"/>
          </a:xfrm>
        </p:grpSpPr>
        <p:sp>
          <p:nvSpPr>
            <p:cNvPr id="67" name="Oval 6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 5</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69" name="Group 68"/>
          <p:cNvGrpSpPr/>
          <p:nvPr/>
        </p:nvGrpSpPr>
        <p:grpSpPr>
          <a:xfrm>
            <a:off x="8127817" y="1195756"/>
            <a:ext cx="510155" cy="436289"/>
            <a:chOff x="5594075" y="940903"/>
            <a:chExt cx="382616" cy="327217"/>
          </a:xfrm>
        </p:grpSpPr>
        <p:sp>
          <p:nvSpPr>
            <p:cNvPr id="70" name="Oval 69"/>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p:cNvSpPr txBox="1"/>
            <p:nvPr/>
          </p:nvSpPr>
          <p:spPr>
            <a:xfrm>
              <a:off x="5619668" y="9626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 6</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36" name="Group 62"/>
          <p:cNvGrpSpPr/>
          <p:nvPr/>
        </p:nvGrpSpPr>
        <p:grpSpPr>
          <a:xfrm>
            <a:off x="2319702" y="2215235"/>
            <a:ext cx="7018957" cy="2096973"/>
            <a:chOff x="342739" y="1919773"/>
            <a:chExt cx="7018956" cy="2096975"/>
          </a:xfrm>
        </p:grpSpPr>
        <p:sp>
          <p:nvSpPr>
            <p:cNvPr id="46" name="Rounded Rectangle 53"/>
            <p:cNvSpPr/>
            <p:nvPr/>
          </p:nvSpPr>
          <p:spPr>
            <a:xfrm>
              <a:off x="1472339" y="2245215"/>
              <a:ext cx="5889356" cy="1771533"/>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9" name="Group 51"/>
            <p:cNvGrpSpPr/>
            <p:nvPr/>
          </p:nvGrpSpPr>
          <p:grpSpPr>
            <a:xfrm>
              <a:off x="342739" y="1919773"/>
              <a:ext cx="1339133" cy="1354226"/>
              <a:chOff x="1201138" y="2196458"/>
              <a:chExt cx="1339133" cy="1354226"/>
            </a:xfrm>
          </p:grpSpPr>
          <p:sp>
            <p:nvSpPr>
              <p:cNvPr id="54"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5"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51" name="TextBox 50"/>
            <p:cNvSpPr txBox="1"/>
            <p:nvPr/>
          </p:nvSpPr>
          <p:spPr>
            <a:xfrm>
              <a:off x="1725065" y="2245215"/>
              <a:ext cx="5464127" cy="757516"/>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 received several registration invitations for different legal    entities of a supplier. Why?</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2" name="TextBox 54"/>
            <p:cNvSpPr txBox="1"/>
            <p:nvPr/>
          </p:nvSpPr>
          <p:spPr>
            <a:xfrm>
              <a:off x="1469989" y="3334505"/>
              <a:ext cx="5790238" cy="672365"/>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Because you are defined within Faurecia as Global Key Account Manager for this supplier.</a:t>
              </a:r>
              <a:endParaRPr kumimoji="0" lang="en-US" sz="1099"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37" name="Action Button: Forward or Next 44">
            <a:hlinkClick r:id="" action="ppaction://hlinkshowjump?jump=previousslide" highlightClick="1"/>
            <a:extLst>
              <a:ext uri="{FF2B5EF4-FFF2-40B4-BE49-F238E27FC236}">
                <a16:creationId xmlns:a16="http://schemas.microsoft.com/office/drawing/2014/main" id="{1CD5207B-58D8-4D19-AF2F-2D5D9E95F7D9}"/>
              </a:ext>
            </a:extLst>
          </p:cNvPr>
          <p:cNvSpPr/>
          <p:nvPr/>
        </p:nvSpPr>
        <p:spPr>
          <a:xfrm rot="10800000">
            <a:off x="1927044" y="5960563"/>
            <a:ext cx="445300" cy="480279"/>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9785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5" name="Straight Connector 44"/>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Oval 47"/>
          <p:cNvSpPr/>
          <p:nvPr/>
        </p:nvSpPr>
        <p:spPr>
          <a:xfrm>
            <a:off x="9263961" y="1105372"/>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p:cNvSpPr txBox="1"/>
          <p:nvPr/>
        </p:nvSpPr>
        <p:spPr>
          <a:xfrm>
            <a:off x="9425081" y="1178686"/>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53" name="Group 52"/>
          <p:cNvGrpSpPr/>
          <p:nvPr/>
        </p:nvGrpSpPr>
        <p:grpSpPr>
          <a:xfrm>
            <a:off x="2079180" y="1262763"/>
            <a:ext cx="519517" cy="452208"/>
            <a:chOff x="1465205" y="922898"/>
            <a:chExt cx="389638" cy="339156"/>
          </a:xfrm>
        </p:grpSpPr>
        <p:sp>
          <p:nvSpPr>
            <p:cNvPr id="56" name="Oval 55"/>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58" name="Group 57"/>
          <p:cNvGrpSpPr/>
          <p:nvPr/>
        </p:nvGrpSpPr>
        <p:grpSpPr>
          <a:xfrm>
            <a:off x="3285978" y="1271021"/>
            <a:ext cx="536793" cy="436295"/>
            <a:chOff x="2353088" y="948140"/>
            <a:chExt cx="402595" cy="327221"/>
          </a:xfrm>
        </p:grpSpPr>
        <p:sp>
          <p:nvSpPr>
            <p:cNvPr id="59" name="Oval 58"/>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TextBox 59"/>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grpSp>
      <p:grpSp>
        <p:nvGrpSpPr>
          <p:cNvPr id="61" name="Group 60"/>
          <p:cNvGrpSpPr/>
          <p:nvPr/>
        </p:nvGrpSpPr>
        <p:grpSpPr>
          <a:xfrm>
            <a:off x="4483479" y="1256581"/>
            <a:ext cx="516939" cy="437068"/>
            <a:chOff x="3046387" y="941223"/>
            <a:chExt cx="387704" cy="327801"/>
          </a:xfrm>
        </p:grpSpPr>
        <p:sp>
          <p:nvSpPr>
            <p:cNvPr id="62" name="Oval 61"/>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TextBox 63"/>
            <p:cNvSpPr txBox="1"/>
            <p:nvPr/>
          </p:nvSpPr>
          <p:spPr>
            <a:xfrm>
              <a:off x="3083929" y="94122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4</a:t>
              </a:r>
            </a:p>
          </p:txBody>
        </p:sp>
      </p:grpSp>
      <p:grpSp>
        <p:nvGrpSpPr>
          <p:cNvPr id="65" name="Group 64"/>
          <p:cNvGrpSpPr/>
          <p:nvPr/>
        </p:nvGrpSpPr>
        <p:grpSpPr>
          <a:xfrm>
            <a:off x="5691852" y="1256580"/>
            <a:ext cx="525571" cy="438233"/>
            <a:chOff x="3805802" y="933383"/>
            <a:chExt cx="394178" cy="328675"/>
          </a:xfrm>
        </p:grpSpPr>
        <p:sp>
          <p:nvSpPr>
            <p:cNvPr id="66" name="Oval 65"/>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TextBox 66"/>
            <p:cNvSpPr txBox="1"/>
            <p:nvPr/>
          </p:nvSpPr>
          <p:spPr>
            <a:xfrm>
              <a:off x="3849818" y="93338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p>
          </p:txBody>
        </p:sp>
      </p:grpSp>
      <p:grpSp>
        <p:nvGrpSpPr>
          <p:cNvPr id="68" name="Group 67"/>
          <p:cNvGrpSpPr/>
          <p:nvPr/>
        </p:nvGrpSpPr>
        <p:grpSpPr>
          <a:xfrm>
            <a:off x="6893442" y="1256582"/>
            <a:ext cx="519348" cy="439411"/>
            <a:chOff x="4588467" y="932500"/>
            <a:chExt cx="389511" cy="329558"/>
          </a:xfrm>
        </p:grpSpPr>
        <p:sp>
          <p:nvSpPr>
            <p:cNvPr id="69" name="Oval 68"/>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TextBox 69"/>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71" name="Group 70"/>
          <p:cNvGrpSpPr/>
          <p:nvPr/>
        </p:nvGrpSpPr>
        <p:grpSpPr>
          <a:xfrm>
            <a:off x="8086315" y="1256581"/>
            <a:ext cx="528427" cy="442236"/>
            <a:chOff x="5594075" y="936443"/>
            <a:chExt cx="396320" cy="331677"/>
          </a:xfrm>
        </p:grpSpPr>
        <p:sp>
          <p:nvSpPr>
            <p:cNvPr id="72" name="Oval 71"/>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TextBox 72"/>
            <p:cNvSpPr txBox="1"/>
            <p:nvPr/>
          </p:nvSpPr>
          <p:spPr>
            <a:xfrm>
              <a:off x="5640233"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36" name="Group 62"/>
          <p:cNvGrpSpPr/>
          <p:nvPr/>
        </p:nvGrpSpPr>
        <p:grpSpPr>
          <a:xfrm>
            <a:off x="2237498" y="2118442"/>
            <a:ext cx="7018957" cy="2807527"/>
            <a:chOff x="342739" y="1919773"/>
            <a:chExt cx="7018956" cy="2807527"/>
          </a:xfrm>
        </p:grpSpPr>
        <p:sp>
          <p:nvSpPr>
            <p:cNvPr id="37" name="Rounded Rectangle 53"/>
            <p:cNvSpPr/>
            <p:nvPr/>
          </p:nvSpPr>
          <p:spPr>
            <a:xfrm>
              <a:off x="1472339" y="2245216"/>
              <a:ext cx="5889356" cy="2482084"/>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9" name="Group 51"/>
            <p:cNvGrpSpPr/>
            <p:nvPr/>
          </p:nvGrpSpPr>
          <p:grpSpPr>
            <a:xfrm>
              <a:off x="342739" y="1919773"/>
              <a:ext cx="1339133" cy="1354226"/>
              <a:chOff x="1201138" y="2196458"/>
              <a:chExt cx="1339133" cy="1354226"/>
            </a:xfrm>
          </p:grpSpPr>
          <p:sp>
            <p:nvSpPr>
              <p:cNvPr id="44"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4"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40" name="TextBox 50"/>
            <p:cNvSpPr txBox="1"/>
            <p:nvPr/>
          </p:nvSpPr>
          <p:spPr>
            <a:xfrm>
              <a:off x="1725065" y="2245214"/>
              <a:ext cx="5464127" cy="736740"/>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What is the procedure concerning PO’s / Invoices?</a:t>
              </a: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a:p>
              <a:pPr algn="just" defTabSz="914354">
                <a:defRPr/>
              </a:pPr>
              <a:endParaRPr lang="en-US" sz="1351" dirty="0">
                <a:solidFill>
                  <a:srgbClr val="FFFFFF"/>
                </a:solidFill>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43" name="TextBox 54"/>
            <p:cNvSpPr txBox="1"/>
            <p:nvPr/>
          </p:nvSpPr>
          <p:spPr>
            <a:xfrm>
              <a:off x="1521897" y="3262872"/>
              <a:ext cx="5790238" cy="778803"/>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Invoices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can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only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be</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posted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Ariba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related purchase orders (PO’s)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have been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created</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in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Ariba.</a:t>
              </a:r>
            </a:p>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Check Ariba help center if needed </a:t>
              </a: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46" name="Action Button: Forward or Next 44">
            <a:hlinkClick r:id="" action="ppaction://hlinkshowjump?jump=previousslide" highlightClick="1"/>
            <a:extLst>
              <a:ext uri="{FF2B5EF4-FFF2-40B4-BE49-F238E27FC236}">
                <a16:creationId xmlns:a16="http://schemas.microsoft.com/office/drawing/2014/main" id="{2ADB9913-586D-434E-B7E2-0CE14342F0BC}"/>
              </a:ext>
            </a:extLst>
          </p:cNvPr>
          <p:cNvSpPr/>
          <p:nvPr/>
        </p:nvSpPr>
        <p:spPr>
          <a:xfrm rot="10800000">
            <a:off x="1336267" y="6137932"/>
            <a:ext cx="445300" cy="514291"/>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4723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5" name="Straight Connector 44"/>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Oval 47"/>
          <p:cNvSpPr/>
          <p:nvPr/>
        </p:nvSpPr>
        <p:spPr>
          <a:xfrm>
            <a:off x="5576807" y="1114689"/>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p:cNvSpPr txBox="1"/>
          <p:nvPr/>
        </p:nvSpPr>
        <p:spPr>
          <a:xfrm>
            <a:off x="5720437" y="1236702"/>
            <a:ext cx="628003" cy="46166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4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 9</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53" name="Group 52"/>
          <p:cNvGrpSpPr/>
          <p:nvPr/>
        </p:nvGrpSpPr>
        <p:grpSpPr>
          <a:xfrm>
            <a:off x="2079181" y="1262529"/>
            <a:ext cx="567488" cy="452441"/>
            <a:chOff x="1465205" y="922723"/>
            <a:chExt cx="425616" cy="339331"/>
          </a:xfrm>
        </p:grpSpPr>
        <p:sp>
          <p:nvSpPr>
            <p:cNvPr id="56" name="Oval 55"/>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p:cNvSpPr txBox="1"/>
            <p:nvPr/>
          </p:nvSpPr>
          <p:spPr>
            <a:xfrm>
              <a:off x="1540659" y="92272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58" name="Group 57"/>
          <p:cNvGrpSpPr/>
          <p:nvPr/>
        </p:nvGrpSpPr>
        <p:grpSpPr>
          <a:xfrm>
            <a:off x="3909432" y="1260874"/>
            <a:ext cx="555897" cy="451643"/>
            <a:chOff x="2353088" y="936629"/>
            <a:chExt cx="416923" cy="338732"/>
          </a:xfrm>
        </p:grpSpPr>
        <p:sp>
          <p:nvSpPr>
            <p:cNvPr id="59" name="Oval 58"/>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TextBox 59"/>
            <p:cNvSpPr txBox="1"/>
            <p:nvPr/>
          </p:nvSpPr>
          <p:spPr>
            <a:xfrm>
              <a:off x="2419849" y="936629"/>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p>
          </p:txBody>
        </p:sp>
      </p:grpSp>
      <p:grpSp>
        <p:nvGrpSpPr>
          <p:cNvPr id="61" name="Group 60"/>
          <p:cNvGrpSpPr/>
          <p:nvPr/>
        </p:nvGrpSpPr>
        <p:grpSpPr>
          <a:xfrm>
            <a:off x="9575487" y="1271026"/>
            <a:ext cx="621148" cy="454750"/>
            <a:chOff x="3046387" y="927962"/>
            <a:chExt cx="465860" cy="341062"/>
          </a:xfrm>
        </p:grpSpPr>
        <p:sp>
          <p:nvSpPr>
            <p:cNvPr id="62" name="Oval 61"/>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TextBox 63"/>
            <p:cNvSpPr txBox="1"/>
            <p:nvPr/>
          </p:nvSpPr>
          <p:spPr>
            <a:xfrm>
              <a:off x="3061919" y="927962"/>
              <a:ext cx="450328" cy="30008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12</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68" name="Group 67"/>
          <p:cNvGrpSpPr/>
          <p:nvPr/>
        </p:nvGrpSpPr>
        <p:grpSpPr>
          <a:xfrm>
            <a:off x="6989078" y="1248744"/>
            <a:ext cx="571699" cy="455751"/>
            <a:chOff x="4588467" y="920245"/>
            <a:chExt cx="428774" cy="341813"/>
          </a:xfrm>
        </p:grpSpPr>
        <p:sp>
          <p:nvSpPr>
            <p:cNvPr id="69" name="Oval 68"/>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TextBox 69"/>
            <p:cNvSpPr txBox="1"/>
            <p:nvPr/>
          </p:nvSpPr>
          <p:spPr>
            <a:xfrm>
              <a:off x="4602691" y="920245"/>
              <a:ext cx="414550"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10</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71" name="Group 70"/>
          <p:cNvGrpSpPr/>
          <p:nvPr/>
        </p:nvGrpSpPr>
        <p:grpSpPr>
          <a:xfrm>
            <a:off x="8268638" y="1274866"/>
            <a:ext cx="636355" cy="443893"/>
            <a:chOff x="5594075" y="935201"/>
            <a:chExt cx="477266" cy="332919"/>
          </a:xfrm>
        </p:grpSpPr>
        <p:sp>
          <p:nvSpPr>
            <p:cNvPr id="72" name="Oval 71"/>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TextBox 72"/>
            <p:cNvSpPr txBox="1"/>
            <p:nvPr/>
          </p:nvSpPr>
          <p:spPr>
            <a:xfrm>
              <a:off x="5614043" y="935201"/>
              <a:ext cx="457298"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11</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33" name="Group 62"/>
          <p:cNvGrpSpPr/>
          <p:nvPr/>
        </p:nvGrpSpPr>
        <p:grpSpPr>
          <a:xfrm>
            <a:off x="2413227" y="1978505"/>
            <a:ext cx="7018957" cy="4955649"/>
            <a:chOff x="342739" y="1919773"/>
            <a:chExt cx="7018956" cy="4955648"/>
          </a:xfrm>
        </p:grpSpPr>
        <p:sp>
          <p:nvSpPr>
            <p:cNvPr id="34" name="Rounded Rectangle 53"/>
            <p:cNvSpPr/>
            <p:nvPr/>
          </p:nvSpPr>
          <p:spPr>
            <a:xfrm>
              <a:off x="1441789" y="2529858"/>
              <a:ext cx="5889356" cy="4201975"/>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6" name="Group 51"/>
            <p:cNvGrpSpPr/>
            <p:nvPr/>
          </p:nvGrpSpPr>
          <p:grpSpPr>
            <a:xfrm>
              <a:off x="342739" y="1919773"/>
              <a:ext cx="1339133" cy="1354226"/>
              <a:chOff x="1201138" y="2196458"/>
              <a:chExt cx="1339133" cy="1354226"/>
            </a:xfrm>
          </p:grpSpPr>
          <p:sp>
            <p:nvSpPr>
              <p:cNvPr id="39"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37" name="TextBox 50"/>
            <p:cNvSpPr txBox="1"/>
            <p:nvPr/>
          </p:nvSpPr>
          <p:spPr>
            <a:xfrm>
              <a:off x="1725065" y="2245216"/>
              <a:ext cx="5464127" cy="757515"/>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Can we check the status of the PO’s / Invoices?         	 (COMING SOON) </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38" name="TextBox 54"/>
            <p:cNvSpPr txBox="1"/>
            <p:nvPr/>
          </p:nvSpPr>
          <p:spPr>
            <a:xfrm>
              <a:off x="1437384" y="3020905"/>
              <a:ext cx="5790238" cy="3854516"/>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pt-PT" sz="1099" b="1" i="0" u="none" strike="noStrike" kern="1200" cap="none" spc="0" normalizeH="0" baseline="0" noProof="0" dirty="0" err="1">
                  <a:ln>
                    <a:noFill/>
                  </a:ln>
                  <a:solidFill>
                    <a:srgbClr val="003684"/>
                  </a:solidFill>
                  <a:effectLst/>
                  <a:uLnTx/>
                  <a:uFillTx/>
                  <a:latin typeface="Century Gothic" panose="020B0502020202020204" pitchFamily="34" charset="0"/>
                  <a:ea typeface="+mn-ea"/>
                  <a:cs typeface="+mn-cs"/>
                </a:rPr>
                <a:t>Yes</a:t>
              </a:r>
              <a:r>
                <a:rPr kumimoji="0" lang="pt-PT"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lang="en-US" sz="1099" b="1" dirty="0">
                  <a:solidFill>
                    <a:srgbClr val="003684"/>
                  </a:solidFill>
                  <a:latin typeface="Century Gothic" panose="020B0502020202020204" pitchFamily="34" charset="0"/>
                </a:rPr>
                <a:t>will shortly be able to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view purchase orders (POs)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and</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invoice status at any time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on</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SAP Ariba Network,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which is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extremely useful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for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managing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your</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business.</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Invoices</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can search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for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invoices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by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exact invoice number</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regardless of the date range.</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run</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this search:</a:t>
              </a:r>
            </a:p>
            <a:p>
              <a:pPr marL="1714228" marR="0" lvl="3" indent="-342853" algn="just" defTabSz="914249" rtl="0" eaLnBrk="1" fontAlgn="auto" latinLnBrk="0" hangingPunct="1">
                <a:lnSpc>
                  <a:spcPct val="110000"/>
                </a:lnSpc>
                <a:spcBef>
                  <a:spcPts val="499"/>
                </a:spcBef>
                <a:spcAft>
                  <a:spcPts val="0"/>
                </a:spcAft>
                <a:buClrTx/>
                <a:buSzTx/>
                <a:buFont typeface="+mj-lt"/>
                <a:buAutoNum type="arabicPeriod"/>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Click</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Outbox tab</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t>
              </a:r>
            </a:p>
            <a:p>
              <a:pPr marL="1714228" marR="0" lvl="3" indent="-342853" algn="just" defTabSz="914249" rtl="0" eaLnBrk="1" fontAlgn="auto" latinLnBrk="0" hangingPunct="1">
                <a:lnSpc>
                  <a:spcPct val="110000"/>
                </a:lnSpc>
                <a:spcBef>
                  <a:spcPts val="499"/>
                </a:spcBef>
                <a:spcAft>
                  <a:spcPts val="0"/>
                </a:spcAft>
                <a:buClrTx/>
                <a:buSzTx/>
                <a:buFont typeface="+mj-lt"/>
                <a:buAutoNum type="arabicPeriod"/>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Click</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arrow</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in front of Search Filters to expand the filter options.</a:t>
              </a:r>
            </a:p>
            <a:p>
              <a:pPr marL="1714228" marR="0" lvl="3" indent="-342853" algn="just" defTabSz="914249" rtl="0" eaLnBrk="1" fontAlgn="auto" latinLnBrk="0" hangingPunct="1">
                <a:lnSpc>
                  <a:spcPct val="110000"/>
                </a:lnSpc>
                <a:spcBef>
                  <a:spcPts val="499"/>
                </a:spcBef>
                <a:spcAft>
                  <a:spcPts val="0"/>
                </a:spcAft>
                <a:buClrTx/>
                <a:buSzTx/>
                <a:buFont typeface="+mj-lt"/>
                <a:buAutoNum type="arabicPeriod"/>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Enter</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invoice number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 the Invoice Number field.</a:t>
              </a:r>
            </a:p>
            <a:p>
              <a:pPr marL="1714228" marR="0" lvl="3" indent="-342853" algn="just" defTabSz="914249" rtl="0" eaLnBrk="1" fontAlgn="auto" latinLnBrk="0" hangingPunct="1">
                <a:lnSpc>
                  <a:spcPct val="110000"/>
                </a:lnSpc>
                <a:spcBef>
                  <a:spcPts val="499"/>
                </a:spcBef>
                <a:spcAft>
                  <a:spcPts val="0"/>
                </a:spcAft>
                <a:buClrTx/>
                <a:buSzTx/>
                <a:buFont typeface="+mj-lt"/>
                <a:buAutoNum type="arabicPeriod"/>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Check</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the Exact Number radio button below the invoice number.</a:t>
              </a:r>
            </a:p>
            <a:p>
              <a:pPr marL="1714228" marR="0" lvl="3" indent="-342853" algn="just" defTabSz="914249" rtl="0" eaLnBrk="1" fontAlgn="auto" latinLnBrk="0" hangingPunct="1">
                <a:lnSpc>
                  <a:spcPct val="110000"/>
                </a:lnSpc>
                <a:spcBef>
                  <a:spcPts val="499"/>
                </a:spcBef>
                <a:spcAft>
                  <a:spcPts val="0"/>
                </a:spcAft>
                <a:buClrTx/>
                <a:buSzTx/>
                <a:buFont typeface="+mj-lt"/>
                <a:buAutoNum type="arabicPeriod"/>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Click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Search.</a:t>
              </a:r>
            </a:p>
            <a:p>
              <a:pPr marL="1714228" marR="0" lvl="3" indent="-342853" algn="just" defTabSz="914249" rtl="0" eaLnBrk="1" fontAlgn="auto" latinLnBrk="0" hangingPunct="1">
                <a:lnSpc>
                  <a:spcPct val="110000"/>
                </a:lnSpc>
                <a:spcBef>
                  <a:spcPts val="499"/>
                </a:spcBef>
                <a:spcAft>
                  <a:spcPts val="0"/>
                </a:spcAft>
                <a:buClrTx/>
                <a:buSzTx/>
                <a:buFont typeface="+mj-lt"/>
                <a:buAutoNum type="arabicPeriod"/>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can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also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search</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for invoices using other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search filters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 the Outbox</a:t>
              </a:r>
              <a:endPar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43" name="Action Button: Forward or Next 44">
            <a:hlinkClick r:id="" action="ppaction://hlinkshowjump?jump=previousslide" highlightClick="1"/>
            <a:extLst>
              <a:ext uri="{FF2B5EF4-FFF2-40B4-BE49-F238E27FC236}">
                <a16:creationId xmlns:a16="http://schemas.microsoft.com/office/drawing/2014/main" id="{2CA31E9F-65C6-4AAA-B782-281EEC20A5EC}"/>
              </a:ext>
            </a:extLst>
          </p:cNvPr>
          <p:cNvSpPr/>
          <p:nvPr/>
        </p:nvSpPr>
        <p:spPr>
          <a:xfrm rot="10800000">
            <a:off x="1406982" y="6142406"/>
            <a:ext cx="445300" cy="516993"/>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700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 </a:t>
            </a:r>
          </a:p>
        </p:txBody>
      </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noaction"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5" name="Straight Connector 44"/>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Oval 47"/>
          <p:cNvSpPr/>
          <p:nvPr/>
        </p:nvSpPr>
        <p:spPr>
          <a:xfrm>
            <a:off x="6098893" y="1096599"/>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p:cNvSpPr txBox="1"/>
          <p:nvPr/>
        </p:nvSpPr>
        <p:spPr>
          <a:xfrm>
            <a:off x="6233252" y="1202542"/>
            <a:ext cx="628003" cy="46166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4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10</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53" name="Group 52"/>
          <p:cNvGrpSpPr/>
          <p:nvPr/>
        </p:nvGrpSpPr>
        <p:grpSpPr>
          <a:xfrm>
            <a:off x="2079181" y="1262529"/>
            <a:ext cx="567488" cy="452441"/>
            <a:chOff x="1465205" y="922723"/>
            <a:chExt cx="425616" cy="339331"/>
          </a:xfrm>
        </p:grpSpPr>
        <p:sp>
          <p:nvSpPr>
            <p:cNvPr id="56" name="Oval 55"/>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p:cNvSpPr txBox="1"/>
            <p:nvPr/>
          </p:nvSpPr>
          <p:spPr>
            <a:xfrm>
              <a:off x="1540659" y="92272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58" name="Group 57"/>
          <p:cNvGrpSpPr/>
          <p:nvPr/>
        </p:nvGrpSpPr>
        <p:grpSpPr>
          <a:xfrm>
            <a:off x="3285978" y="1255673"/>
            <a:ext cx="555897" cy="451643"/>
            <a:chOff x="2353088" y="936629"/>
            <a:chExt cx="416923" cy="338732"/>
          </a:xfrm>
        </p:grpSpPr>
        <p:sp>
          <p:nvSpPr>
            <p:cNvPr id="59" name="Oval 58"/>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TextBox 59"/>
            <p:cNvSpPr txBox="1"/>
            <p:nvPr/>
          </p:nvSpPr>
          <p:spPr>
            <a:xfrm>
              <a:off x="2419849" y="936629"/>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p>
          </p:txBody>
        </p:sp>
      </p:grpSp>
      <p:grpSp>
        <p:nvGrpSpPr>
          <p:cNvPr id="61" name="Group 60"/>
          <p:cNvGrpSpPr/>
          <p:nvPr/>
        </p:nvGrpSpPr>
        <p:grpSpPr>
          <a:xfrm>
            <a:off x="9575487" y="1271026"/>
            <a:ext cx="621148" cy="454750"/>
            <a:chOff x="3046387" y="927962"/>
            <a:chExt cx="465860" cy="341062"/>
          </a:xfrm>
        </p:grpSpPr>
        <p:sp>
          <p:nvSpPr>
            <p:cNvPr id="62" name="Oval 61"/>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TextBox 63"/>
            <p:cNvSpPr txBox="1"/>
            <p:nvPr/>
          </p:nvSpPr>
          <p:spPr>
            <a:xfrm>
              <a:off x="3061919" y="927962"/>
              <a:ext cx="450328" cy="30008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12</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65" name="Group 64"/>
          <p:cNvGrpSpPr/>
          <p:nvPr/>
        </p:nvGrpSpPr>
        <p:grpSpPr>
          <a:xfrm>
            <a:off x="4493917" y="1248743"/>
            <a:ext cx="693017" cy="449624"/>
            <a:chOff x="3805802" y="924840"/>
            <a:chExt cx="519762" cy="337218"/>
          </a:xfrm>
        </p:grpSpPr>
        <p:sp>
          <p:nvSpPr>
            <p:cNvPr id="66" name="Oval 65"/>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TextBox 66"/>
            <p:cNvSpPr txBox="1"/>
            <p:nvPr/>
          </p:nvSpPr>
          <p:spPr>
            <a:xfrm>
              <a:off x="3866124" y="924840"/>
              <a:ext cx="459440"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9</a:t>
              </a:r>
            </a:p>
          </p:txBody>
        </p:sp>
      </p:grpSp>
      <p:grpSp>
        <p:nvGrpSpPr>
          <p:cNvPr id="71" name="Group 70"/>
          <p:cNvGrpSpPr/>
          <p:nvPr/>
        </p:nvGrpSpPr>
        <p:grpSpPr>
          <a:xfrm>
            <a:off x="8268638" y="1274866"/>
            <a:ext cx="636355" cy="443893"/>
            <a:chOff x="5594075" y="935201"/>
            <a:chExt cx="477266" cy="332919"/>
          </a:xfrm>
        </p:grpSpPr>
        <p:sp>
          <p:nvSpPr>
            <p:cNvPr id="72" name="Oval 71"/>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TextBox 72"/>
            <p:cNvSpPr txBox="1"/>
            <p:nvPr/>
          </p:nvSpPr>
          <p:spPr>
            <a:xfrm>
              <a:off x="5614043" y="935201"/>
              <a:ext cx="457298"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11</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sp>
        <p:nvSpPr>
          <p:cNvPr id="144" name="Espace réservé du pied de page 3"/>
          <p:cNvSpPr txBox="1">
            <a:spLocks/>
          </p:cNvSpPr>
          <p:nvPr>
            <p:custDataLst>
              <p:tags r:id="rId3"/>
            </p:custDataLst>
          </p:nvPr>
        </p:nvSpPr>
        <p:spPr>
          <a:xfrm>
            <a:off x="0" y="6494871"/>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fr-FR" dirty="0"/>
              <a:t> </a:t>
            </a:r>
          </a:p>
        </p:txBody>
      </p:sp>
      <p:sp>
        <p:nvSpPr>
          <p:cNvPr id="145" name="Espace réservé du numéro de diapositive 4"/>
          <p:cNvSpPr txBox="1">
            <a:spLocks/>
          </p:cNvSpPr>
          <p:nvPr/>
        </p:nvSpPr>
        <p:spPr>
          <a:xfrm>
            <a:off x="5931290" y="6425633"/>
            <a:ext cx="329449" cy="226591"/>
          </a:xfrm>
          <a:prstGeom prst="rect">
            <a:avLst/>
          </a:prstGeom>
        </p:spPr>
        <p:txBody>
          <a:bodyPr vert="horz" wrap="square" lIns="0" tIns="36000" rIns="0" bIns="36000" rtlCol="0" anchor="ctr">
            <a:spAutoFit/>
          </a:bodyPr>
          <a:lstStyle>
            <a:defPPr>
              <a:defRPr lang="fr-FR"/>
            </a:defPPr>
            <a:lvl1pPr marL="0" algn="ctr" defTabSz="914400" rtl="0" eaLnBrk="1" latinLnBrk="0" hangingPunct="1">
              <a:defRPr lang="fr-FR" sz="10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fld id="{233B3670-7CFA-4AE8-BD91-982E0BBFB5F8}" type="slidenum">
              <a:rPr lang="en-US" smtClean="0">
                <a:solidFill>
                  <a:srgbClr val="003684"/>
                </a:solidFill>
              </a:rPr>
              <a:pPr defTabSz="914354">
                <a:defRPr/>
              </a:pPr>
              <a:t>16</a:t>
            </a:fld>
            <a:endParaRPr lang="en-US" dirty="0">
              <a:solidFill>
                <a:srgbClr val="003684"/>
              </a:solidFill>
            </a:endParaRPr>
          </a:p>
        </p:txBody>
      </p:sp>
      <p:sp>
        <p:nvSpPr>
          <p:cNvPr id="146"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lang="en-US" dirty="0">
                <a:solidFill>
                  <a:srgbClr val="003684"/>
                </a:solidFill>
              </a:rPr>
              <a:t>Enterprise Enablement Process</a:t>
            </a: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 </a:t>
            </a:r>
          </a:p>
        </p:txBody>
      </p:sp>
      <p:sp>
        <p:nvSpPr>
          <p:cNvPr id="147"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Action Button: Home 41">
            <a:hlinkClick r:id="" action="ppaction://noaction"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 name="Rounded Rectangle 85"/>
          <p:cNvSpPr/>
          <p:nvPr/>
        </p:nvSpPr>
        <p:spPr>
          <a:xfrm>
            <a:off x="2079181" y="2568734"/>
            <a:ext cx="1525572"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1" name="Group 5"/>
          <p:cNvGrpSpPr/>
          <p:nvPr/>
        </p:nvGrpSpPr>
        <p:grpSpPr>
          <a:xfrm>
            <a:off x="1830634" y="1681031"/>
            <a:ext cx="4022049" cy="4386897"/>
            <a:chOff x="264682" y="1193272"/>
            <a:chExt cx="3016537" cy="3290173"/>
          </a:xfrm>
        </p:grpSpPr>
        <p:sp>
          <p:nvSpPr>
            <p:cNvPr id="152" name="Rounded Rectangle 49"/>
            <p:cNvSpPr/>
            <p:nvPr/>
          </p:nvSpPr>
          <p:spPr>
            <a:xfrm>
              <a:off x="264682" y="1421727"/>
              <a:ext cx="2989600" cy="342091"/>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 name="Rounded Rectangle 44"/>
            <p:cNvSpPr/>
            <p:nvPr/>
          </p:nvSpPr>
          <p:spPr>
            <a:xfrm>
              <a:off x="264683" y="1223550"/>
              <a:ext cx="2989600" cy="3259895"/>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Rectangle 153"/>
            <p:cNvSpPr/>
            <p:nvPr/>
          </p:nvSpPr>
          <p:spPr>
            <a:xfrm>
              <a:off x="291619" y="1193272"/>
              <a:ext cx="2989600" cy="2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55" name="Espace réservé du pied de page 3"/>
          <p:cNvSpPr txBox="1">
            <a:spLocks/>
          </p:cNvSpPr>
          <p:nvPr>
            <p:custDataLst>
              <p:tags r:id="rId4"/>
            </p:custDataLst>
          </p:nvPr>
        </p:nvSpPr>
        <p:spPr>
          <a:xfrm>
            <a:off x="0" y="6494871"/>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fr-FR" dirty="0"/>
              <a:t> </a:t>
            </a:r>
          </a:p>
        </p:txBody>
      </p:sp>
      <p:sp>
        <p:nvSpPr>
          <p:cNvPr id="156" name="Espace réservé du numéro de diapositive 4"/>
          <p:cNvSpPr txBox="1">
            <a:spLocks/>
          </p:cNvSpPr>
          <p:nvPr/>
        </p:nvSpPr>
        <p:spPr>
          <a:xfrm>
            <a:off x="5931290" y="6425633"/>
            <a:ext cx="329449" cy="226591"/>
          </a:xfrm>
          <a:prstGeom prst="rect">
            <a:avLst/>
          </a:prstGeom>
        </p:spPr>
        <p:txBody>
          <a:bodyPr vert="horz" wrap="square" lIns="0" tIns="36000" rIns="0" bIns="36000" rtlCol="0" anchor="ctr">
            <a:spAutoFit/>
          </a:bodyPr>
          <a:lstStyle>
            <a:defPPr>
              <a:defRPr lang="fr-FR"/>
            </a:defPPr>
            <a:lvl1pPr marL="0" algn="ctr" defTabSz="914400" rtl="0" eaLnBrk="1" latinLnBrk="0" hangingPunct="1">
              <a:defRPr lang="fr-FR" sz="10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fld id="{233B3670-7CFA-4AE8-BD91-982E0BBFB5F8}" type="slidenum">
              <a:rPr lang="en-US" smtClean="0">
                <a:solidFill>
                  <a:srgbClr val="003684"/>
                </a:solidFill>
              </a:rPr>
              <a:pPr defTabSz="914354">
                <a:defRPr/>
              </a:pPr>
              <a:t>16</a:t>
            </a:fld>
            <a:endParaRPr lang="en-US" dirty="0">
              <a:solidFill>
                <a:srgbClr val="003684"/>
              </a:solidFill>
            </a:endParaRPr>
          </a:p>
        </p:txBody>
      </p:sp>
      <p:sp>
        <p:nvSpPr>
          <p:cNvPr id="157"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endParaRPr>
          </a:p>
        </p:txBody>
      </p:sp>
      <p:sp>
        <p:nvSpPr>
          <p:cNvPr id="158"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Action Button: Home 41">
            <a:hlinkClick r:id="" action="ppaction://hlinkshowjump?jump=firstslide"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0" name="TextBox 43"/>
          <p:cNvSpPr txBox="1"/>
          <p:nvPr/>
        </p:nvSpPr>
        <p:spPr>
          <a:xfrm>
            <a:off x="7396899" y="1048050"/>
            <a:ext cx="613415" cy="46166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sp>
        <p:nvSpPr>
          <p:cNvPr id="161" name="TextBox 50"/>
          <p:cNvSpPr txBox="1"/>
          <p:nvPr/>
        </p:nvSpPr>
        <p:spPr>
          <a:xfrm>
            <a:off x="3091834" y="1953697"/>
            <a:ext cx="1408596" cy="50257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Activity</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Account</a:t>
            </a:r>
            <a:endParaRPr kumimoji="0" lang="pt-PT"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2" name="TextBox 45"/>
          <p:cNvSpPr txBox="1"/>
          <p:nvPr/>
        </p:nvSpPr>
        <p:spPr>
          <a:xfrm>
            <a:off x="1886528" y="2789096"/>
            <a:ext cx="1850557" cy="437171"/>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Approve</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US"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US"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Activity</a:t>
            </a:r>
            <a:endParaRPr kumimoji="0" lang="en-US" sz="1067"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067"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163" name="Notched Right Arrow 54"/>
          <p:cNvSpPr/>
          <p:nvPr/>
        </p:nvSpPr>
        <p:spPr>
          <a:xfrm rot="5400000">
            <a:off x="2674177" y="4560606"/>
            <a:ext cx="295735" cy="24395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4" name="Rounded Rectangle 57"/>
          <p:cNvSpPr/>
          <p:nvPr/>
        </p:nvSpPr>
        <p:spPr>
          <a:xfrm>
            <a:off x="6842726" y="1969301"/>
            <a:ext cx="3482724" cy="457720"/>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TextBox 58"/>
          <p:cNvSpPr txBox="1"/>
          <p:nvPr/>
        </p:nvSpPr>
        <p:spPr>
          <a:xfrm>
            <a:off x="7742647" y="1837724"/>
            <a:ext cx="1682435" cy="50257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Activity</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Purchase Order</a:t>
            </a:r>
            <a:endParaRPr kumimoji="0" lang="pt-PT"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6" name="Rounded Rectangle 61"/>
          <p:cNvSpPr/>
          <p:nvPr/>
        </p:nvSpPr>
        <p:spPr>
          <a:xfrm>
            <a:off x="6829368" y="2490815"/>
            <a:ext cx="3482724" cy="1645715"/>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7" name="Rounded Rectangle 75"/>
          <p:cNvSpPr/>
          <p:nvPr/>
        </p:nvSpPr>
        <p:spPr>
          <a:xfrm>
            <a:off x="6843909" y="4308344"/>
            <a:ext cx="3482724" cy="457720"/>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8" name="TextBox 76"/>
          <p:cNvSpPr txBox="1"/>
          <p:nvPr/>
        </p:nvSpPr>
        <p:spPr>
          <a:xfrm>
            <a:off x="7742645" y="4268081"/>
            <a:ext cx="1682435" cy="50257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Activity</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Invoice</a:t>
            </a:r>
            <a:endParaRPr kumimoji="0" lang="pt-PT"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9" name="Rounded Rectangle 77"/>
          <p:cNvSpPr/>
          <p:nvPr/>
        </p:nvSpPr>
        <p:spPr>
          <a:xfrm>
            <a:off x="6843910" y="4325360"/>
            <a:ext cx="3482724" cy="1645715"/>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0" name="Notched Right Arrow 78"/>
          <p:cNvSpPr/>
          <p:nvPr/>
        </p:nvSpPr>
        <p:spPr>
          <a:xfrm>
            <a:off x="5972467" y="2461847"/>
            <a:ext cx="816469" cy="44529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1" name="Notched Right Arrow 79"/>
          <p:cNvSpPr/>
          <p:nvPr/>
        </p:nvSpPr>
        <p:spPr>
          <a:xfrm rot="5400000">
            <a:off x="8246166" y="3701886"/>
            <a:ext cx="675393" cy="44529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Oval 83"/>
          <p:cNvSpPr/>
          <p:nvPr/>
        </p:nvSpPr>
        <p:spPr>
          <a:xfrm>
            <a:off x="2571600" y="2371049"/>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TextBox 84"/>
          <p:cNvSpPr txBox="1"/>
          <p:nvPr/>
        </p:nvSpPr>
        <p:spPr>
          <a:xfrm>
            <a:off x="2624235" y="2355129"/>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sp>
        <p:nvSpPr>
          <p:cNvPr id="174" name="Rounded Rectangle 86"/>
          <p:cNvSpPr/>
          <p:nvPr/>
        </p:nvSpPr>
        <p:spPr>
          <a:xfrm>
            <a:off x="2068829" y="3804850"/>
            <a:ext cx="1525572"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5" name="Oval 87"/>
          <p:cNvSpPr/>
          <p:nvPr/>
        </p:nvSpPr>
        <p:spPr>
          <a:xfrm>
            <a:off x="2561248" y="3607165"/>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6" name="TextBox 88"/>
          <p:cNvSpPr txBox="1"/>
          <p:nvPr/>
        </p:nvSpPr>
        <p:spPr>
          <a:xfrm>
            <a:off x="2613883" y="3591245"/>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sp>
        <p:nvSpPr>
          <p:cNvPr id="177" name="TextBox 47"/>
          <p:cNvSpPr txBox="1"/>
          <p:nvPr/>
        </p:nvSpPr>
        <p:spPr>
          <a:xfrm>
            <a:off x="2043657" y="3996840"/>
            <a:ext cx="1476368" cy="617798"/>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Provided</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E-mail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or</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Fax for TRR</a:t>
            </a:r>
            <a:endParaRPr kumimoji="0" lang="en-US" sz="1067"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067"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178" name="Rounded Rectangle 89"/>
          <p:cNvSpPr/>
          <p:nvPr/>
        </p:nvSpPr>
        <p:spPr>
          <a:xfrm>
            <a:off x="2068829" y="5044054"/>
            <a:ext cx="1525572"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Oval 90"/>
          <p:cNvSpPr/>
          <p:nvPr/>
        </p:nvSpPr>
        <p:spPr>
          <a:xfrm>
            <a:off x="2561248" y="4846369"/>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0" name="TextBox 91"/>
          <p:cNvSpPr txBox="1"/>
          <p:nvPr/>
        </p:nvSpPr>
        <p:spPr>
          <a:xfrm>
            <a:off x="2613883" y="4830449"/>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sp>
        <p:nvSpPr>
          <p:cNvPr id="181" name="TextBox 52"/>
          <p:cNvSpPr txBox="1"/>
          <p:nvPr/>
        </p:nvSpPr>
        <p:spPr>
          <a:xfrm>
            <a:off x="2206799" y="5252525"/>
            <a:ext cx="1210016" cy="617798"/>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Relationship</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Request</a:t>
            </a:r>
            <a:endParaRPr kumimoji="0" lang="en-US" sz="1067"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067"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182" name="Rounded Rectangle 92"/>
          <p:cNvSpPr/>
          <p:nvPr/>
        </p:nvSpPr>
        <p:spPr>
          <a:xfrm>
            <a:off x="3972626" y="4424940"/>
            <a:ext cx="1525572"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Oval 93"/>
          <p:cNvSpPr/>
          <p:nvPr/>
        </p:nvSpPr>
        <p:spPr>
          <a:xfrm>
            <a:off x="4465045" y="4227254"/>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 name="TextBox 94"/>
          <p:cNvSpPr txBox="1"/>
          <p:nvPr/>
        </p:nvSpPr>
        <p:spPr>
          <a:xfrm>
            <a:off x="4517680" y="4211335"/>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4</a:t>
            </a:r>
          </a:p>
        </p:txBody>
      </p:sp>
      <p:sp>
        <p:nvSpPr>
          <p:cNvPr id="185" name="TextBox 56"/>
          <p:cNvSpPr txBox="1"/>
          <p:nvPr/>
        </p:nvSpPr>
        <p:spPr>
          <a:xfrm>
            <a:off x="3900331" y="4590483"/>
            <a:ext cx="1639584" cy="617798"/>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Accept</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Terms</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of</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Use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of</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Ariba</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Network</a:t>
            </a:r>
            <a:endParaRPr kumimoji="0" lang="en-US" sz="1067"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067"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186" name="Rounded Rectangle 95"/>
          <p:cNvSpPr/>
          <p:nvPr/>
        </p:nvSpPr>
        <p:spPr>
          <a:xfrm>
            <a:off x="3972626" y="3193524"/>
            <a:ext cx="1525572"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7" name="Oval 96"/>
          <p:cNvSpPr/>
          <p:nvPr/>
        </p:nvSpPr>
        <p:spPr>
          <a:xfrm>
            <a:off x="4465045" y="2995838"/>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 name="TextBox 97"/>
          <p:cNvSpPr txBox="1"/>
          <p:nvPr/>
        </p:nvSpPr>
        <p:spPr>
          <a:xfrm>
            <a:off x="4517680" y="2979919"/>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p>
        </p:txBody>
      </p:sp>
      <p:sp>
        <p:nvSpPr>
          <p:cNvPr id="189" name="Notched Right Arrow 98"/>
          <p:cNvSpPr/>
          <p:nvPr/>
        </p:nvSpPr>
        <p:spPr>
          <a:xfrm rot="5400000">
            <a:off x="2674175" y="3325954"/>
            <a:ext cx="295735" cy="24395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0" name="TextBox 99"/>
          <p:cNvSpPr txBox="1"/>
          <p:nvPr/>
        </p:nvSpPr>
        <p:spPr>
          <a:xfrm>
            <a:off x="3917972" y="3377840"/>
            <a:ext cx="1639584" cy="453586"/>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Accept</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Trading</a:t>
            </a:r>
            <a:r>
              <a:rPr kumimoji="0" lang="pt-PT" sz="1067"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Relationship</a:t>
            </a:r>
            <a:endParaRPr kumimoji="0" lang="pt-PT" sz="1067"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191" name="Rounded Rectangle 100"/>
          <p:cNvSpPr/>
          <p:nvPr/>
        </p:nvSpPr>
        <p:spPr>
          <a:xfrm>
            <a:off x="7007018" y="2629661"/>
            <a:ext cx="1284285"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2" name="Oval 101"/>
          <p:cNvSpPr/>
          <p:nvPr/>
        </p:nvSpPr>
        <p:spPr>
          <a:xfrm>
            <a:off x="7403596" y="2431222"/>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TextBox 102"/>
          <p:cNvSpPr txBox="1"/>
          <p:nvPr/>
        </p:nvSpPr>
        <p:spPr>
          <a:xfrm>
            <a:off x="7456231" y="2415303"/>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sp>
        <p:nvSpPr>
          <p:cNvPr id="194" name="Rounded Rectangle 103"/>
          <p:cNvSpPr/>
          <p:nvPr/>
        </p:nvSpPr>
        <p:spPr>
          <a:xfrm>
            <a:off x="8961371" y="2621966"/>
            <a:ext cx="1291315"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Oval 104"/>
          <p:cNvSpPr/>
          <p:nvPr/>
        </p:nvSpPr>
        <p:spPr>
          <a:xfrm>
            <a:off x="9390824" y="2432017"/>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TextBox 105"/>
          <p:cNvSpPr txBox="1"/>
          <p:nvPr/>
        </p:nvSpPr>
        <p:spPr>
          <a:xfrm>
            <a:off x="9435276" y="2416055"/>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sp>
        <p:nvSpPr>
          <p:cNvPr id="197" name="Rounded Rectangle 106"/>
          <p:cNvSpPr/>
          <p:nvPr/>
        </p:nvSpPr>
        <p:spPr>
          <a:xfrm>
            <a:off x="8961371" y="5079256"/>
            <a:ext cx="1260543"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8" name="Oval 107"/>
          <p:cNvSpPr/>
          <p:nvPr/>
        </p:nvSpPr>
        <p:spPr>
          <a:xfrm>
            <a:off x="9382641" y="4882522"/>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9" name="TextBox 108"/>
          <p:cNvSpPr txBox="1"/>
          <p:nvPr/>
        </p:nvSpPr>
        <p:spPr>
          <a:xfrm>
            <a:off x="9435276" y="4866603"/>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9</a:t>
            </a:r>
          </a:p>
        </p:txBody>
      </p:sp>
      <p:sp>
        <p:nvSpPr>
          <p:cNvPr id="200" name="Rounded Rectangle 109"/>
          <p:cNvSpPr/>
          <p:nvPr/>
        </p:nvSpPr>
        <p:spPr>
          <a:xfrm>
            <a:off x="7003285" y="5050506"/>
            <a:ext cx="1288019" cy="682249"/>
          </a:xfrm>
          <a:prstGeom prst="roundRect">
            <a:avLst/>
          </a:prstGeom>
          <a:solidFill>
            <a:schemeClr val="bg1"/>
          </a:solidFill>
          <a:ln w="19050">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1" name="Oval 110"/>
          <p:cNvSpPr/>
          <p:nvPr/>
        </p:nvSpPr>
        <p:spPr>
          <a:xfrm>
            <a:off x="7396160" y="4850462"/>
            <a:ext cx="510155" cy="436289"/>
          </a:xfrm>
          <a:prstGeom prst="ellipse">
            <a:avLst/>
          </a:prstGeom>
          <a:solidFill>
            <a:srgbClr val="FA00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2" name="TextBox 111"/>
          <p:cNvSpPr txBox="1"/>
          <p:nvPr/>
        </p:nvSpPr>
        <p:spPr>
          <a:xfrm>
            <a:off x="7448795" y="4834543"/>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p>
        </p:txBody>
      </p:sp>
      <p:sp>
        <p:nvSpPr>
          <p:cNvPr id="203" name="TextBox 112"/>
          <p:cNvSpPr txBox="1"/>
          <p:nvPr/>
        </p:nvSpPr>
        <p:spPr>
          <a:xfrm>
            <a:off x="6829368" y="2810097"/>
            <a:ext cx="1639584" cy="408189"/>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Configure PO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routing</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and</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notifications</a:t>
            </a:r>
            <a:endParaRPr kumimoji="0" lang="pt-PT" sz="933"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204" name="TextBox 113"/>
          <p:cNvSpPr txBox="1"/>
          <p:nvPr/>
        </p:nvSpPr>
        <p:spPr>
          <a:xfrm>
            <a:off x="6864597" y="5198177"/>
            <a:ext cx="1551105" cy="566117"/>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Configure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Invoice</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routing</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and</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notifications</a:t>
            </a:r>
            <a:endParaRPr kumimoji="0" lang="pt-PT" sz="933"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205" name="TextBox 114"/>
          <p:cNvSpPr txBox="1"/>
          <p:nvPr/>
        </p:nvSpPr>
        <p:spPr>
          <a:xfrm>
            <a:off x="9037418" y="2810097"/>
            <a:ext cx="1242209" cy="408189"/>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Purchase</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Order</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Sent</a:t>
            </a:r>
            <a:endParaRPr kumimoji="0" lang="pt-PT" sz="933"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206" name="TextBox 115"/>
          <p:cNvSpPr txBox="1"/>
          <p:nvPr/>
        </p:nvSpPr>
        <p:spPr>
          <a:xfrm>
            <a:off x="8848925" y="5327738"/>
            <a:ext cx="1639584" cy="250261"/>
          </a:xfrm>
          <a:prstGeom prst="rect">
            <a:avLst/>
          </a:prstGeom>
          <a:noFill/>
        </p:spPr>
        <p:txBody>
          <a:bodyPr wrap="square" rtlCol="0">
            <a:spAutoFit/>
          </a:bodyPr>
          <a:lstStyle/>
          <a:p>
            <a:pPr marL="0" marR="0" lvl="0" indent="0" algn="ctr"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Invoice</a:t>
            </a:r>
            <a:r>
              <a:rPr kumimoji="0" lang="pt-PT" sz="933"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pt-PT" sz="933"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Sent</a:t>
            </a:r>
            <a:endParaRPr kumimoji="0" lang="pt-PT" sz="933"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207" name="Notched Right Arrow 116"/>
          <p:cNvSpPr/>
          <p:nvPr/>
        </p:nvSpPr>
        <p:spPr>
          <a:xfrm rot="16200000">
            <a:off x="4572255" y="3942704"/>
            <a:ext cx="295735" cy="24395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8" name="Picture 1"/>
          <p:cNvPicPr>
            <a:picLocks noChangeAspect="1"/>
          </p:cNvPicPr>
          <p:nvPr/>
        </p:nvPicPr>
        <p:blipFill>
          <a:blip r:embed="rId7"/>
          <a:stretch>
            <a:fillRect/>
          </a:stretch>
        </p:blipFill>
        <p:spPr>
          <a:xfrm>
            <a:off x="5075494" y="2335651"/>
            <a:ext cx="765861" cy="891684"/>
          </a:xfrm>
          <a:prstGeom prst="rect">
            <a:avLst/>
          </a:prstGeom>
        </p:spPr>
      </p:pic>
      <p:sp>
        <p:nvSpPr>
          <p:cNvPr id="209" name="Notched Right Arrow 117"/>
          <p:cNvSpPr/>
          <p:nvPr/>
        </p:nvSpPr>
        <p:spPr>
          <a:xfrm>
            <a:off x="4267201" y="5402589"/>
            <a:ext cx="640867" cy="243953"/>
          </a:xfrm>
          <a:prstGeom prst="notchedRightArrow">
            <a:avLst>
              <a:gd name="adj1" fmla="val 56407"/>
              <a:gd name="adj2" fmla="val 44851"/>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0" name="Notched Right Arrow 118"/>
          <p:cNvSpPr/>
          <p:nvPr/>
        </p:nvSpPr>
        <p:spPr>
          <a:xfrm rot="16200000">
            <a:off x="4542531" y="5207561"/>
            <a:ext cx="341229" cy="257908"/>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1" name="Rectangle 210"/>
          <p:cNvSpPr/>
          <p:nvPr/>
        </p:nvSpPr>
        <p:spPr>
          <a:xfrm>
            <a:off x="4784439" y="5311941"/>
            <a:ext cx="123629" cy="42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2" name="Notched Right Arrow 120"/>
          <p:cNvSpPr/>
          <p:nvPr/>
        </p:nvSpPr>
        <p:spPr>
          <a:xfrm>
            <a:off x="8500839" y="2900184"/>
            <a:ext cx="295735" cy="24395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3" name="Notched Right Arrow 121"/>
          <p:cNvSpPr/>
          <p:nvPr/>
        </p:nvSpPr>
        <p:spPr>
          <a:xfrm>
            <a:off x="8501293" y="5298510"/>
            <a:ext cx="295735" cy="243953"/>
          </a:xfrm>
          <a:prstGeom prst="notched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4" name="Picture 9"/>
          <p:cNvPicPr>
            <a:picLocks noChangeAspect="1"/>
          </p:cNvPicPr>
          <p:nvPr/>
        </p:nvPicPr>
        <p:blipFill>
          <a:blip r:embed="rId8"/>
          <a:stretch>
            <a:fillRect/>
          </a:stretch>
        </p:blipFill>
        <p:spPr>
          <a:xfrm>
            <a:off x="8662179" y="2373380"/>
            <a:ext cx="817877" cy="663065"/>
          </a:xfrm>
          <a:prstGeom prst="rect">
            <a:avLst/>
          </a:prstGeom>
        </p:spPr>
      </p:pic>
      <p:pic>
        <p:nvPicPr>
          <p:cNvPr id="215" name="Picture 10"/>
          <p:cNvPicPr>
            <a:picLocks noChangeAspect="1"/>
          </p:cNvPicPr>
          <p:nvPr/>
        </p:nvPicPr>
        <p:blipFill>
          <a:blip r:embed="rId9"/>
          <a:stretch>
            <a:fillRect/>
          </a:stretch>
        </p:blipFill>
        <p:spPr>
          <a:xfrm>
            <a:off x="8759079" y="5383752"/>
            <a:ext cx="593627" cy="718289"/>
          </a:xfrm>
          <a:prstGeom prst="rect">
            <a:avLst/>
          </a:prstGeom>
        </p:spPr>
      </p:pic>
      <p:pic>
        <p:nvPicPr>
          <p:cNvPr id="216" name="Picture 11"/>
          <p:cNvPicPr>
            <a:picLocks noChangeAspect="1"/>
          </p:cNvPicPr>
          <p:nvPr/>
        </p:nvPicPr>
        <p:blipFill>
          <a:blip r:embed="rId10"/>
          <a:stretch>
            <a:fillRect/>
          </a:stretch>
        </p:blipFill>
        <p:spPr>
          <a:xfrm>
            <a:off x="3261517" y="5147486"/>
            <a:ext cx="939137" cy="783135"/>
          </a:xfrm>
          <a:prstGeom prst="rect">
            <a:avLst/>
          </a:prstGeom>
        </p:spPr>
      </p:pic>
      <p:sp>
        <p:nvSpPr>
          <p:cNvPr id="97" name="Action Button: Forward or Next 44">
            <a:hlinkClick r:id="" action="ppaction://hlinkshowjump?jump=previousslide" highlightClick="1"/>
            <a:extLst>
              <a:ext uri="{FF2B5EF4-FFF2-40B4-BE49-F238E27FC236}">
                <a16:creationId xmlns:a16="http://schemas.microsoft.com/office/drawing/2014/main" id="{3F57C7D2-9ED9-4AA2-8080-6B50BA6A3B30}"/>
              </a:ext>
            </a:extLst>
          </p:cNvPr>
          <p:cNvSpPr/>
          <p:nvPr/>
        </p:nvSpPr>
        <p:spPr>
          <a:xfrm rot="10800000">
            <a:off x="1406982" y="6158217"/>
            <a:ext cx="445300" cy="472522"/>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2128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endParaRPr>
          </a:p>
        </p:txBody>
      </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1" name="Straight Connector 20"/>
          <p:cNvCxnSpPr/>
          <p:nvPr/>
        </p:nvCxnSpPr>
        <p:spPr>
          <a:xfrm flipV="1">
            <a:off x="1732633" y="130827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Oval 21"/>
          <p:cNvSpPr/>
          <p:nvPr/>
        </p:nvSpPr>
        <p:spPr>
          <a:xfrm>
            <a:off x="7245587" y="922874"/>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p:cNvGrpSpPr/>
          <p:nvPr/>
        </p:nvGrpSpPr>
        <p:grpSpPr>
          <a:xfrm>
            <a:off x="3285980" y="1114707"/>
            <a:ext cx="570548" cy="436290"/>
            <a:chOff x="2353088" y="948144"/>
            <a:chExt cx="427911" cy="327217"/>
          </a:xfrm>
        </p:grpSpPr>
        <p:sp>
          <p:nvSpPr>
            <p:cNvPr id="27" name="Oval 2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p:cNvSpPr txBox="1"/>
            <p:nvPr/>
          </p:nvSpPr>
          <p:spPr>
            <a:xfrm>
              <a:off x="2430837" y="948144"/>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p>
          </p:txBody>
        </p:sp>
      </p:grpSp>
      <p:grpSp>
        <p:nvGrpSpPr>
          <p:cNvPr id="29" name="Group 28"/>
          <p:cNvGrpSpPr/>
          <p:nvPr/>
        </p:nvGrpSpPr>
        <p:grpSpPr>
          <a:xfrm>
            <a:off x="4483476" y="1100259"/>
            <a:ext cx="548640" cy="437071"/>
            <a:chOff x="3046387" y="941221"/>
            <a:chExt cx="411480" cy="327803"/>
          </a:xfrm>
        </p:grpSpPr>
        <p:sp>
          <p:nvSpPr>
            <p:cNvPr id="30" name="Oval 2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p:cNvSpPr txBox="1"/>
            <p:nvPr/>
          </p:nvSpPr>
          <p:spPr>
            <a:xfrm>
              <a:off x="3107705" y="94122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9</a:t>
              </a:r>
            </a:p>
          </p:txBody>
        </p:sp>
      </p:grpSp>
      <p:grpSp>
        <p:nvGrpSpPr>
          <p:cNvPr id="32" name="Group 31"/>
          <p:cNvGrpSpPr/>
          <p:nvPr/>
        </p:nvGrpSpPr>
        <p:grpSpPr>
          <a:xfrm>
            <a:off x="5691860" y="1100260"/>
            <a:ext cx="580524" cy="438233"/>
            <a:chOff x="3805802" y="933383"/>
            <a:chExt cx="435392" cy="328675"/>
          </a:xfrm>
        </p:grpSpPr>
        <p:sp>
          <p:nvSpPr>
            <p:cNvPr id="33" name="Oval 32"/>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p:cNvSpPr txBox="1"/>
            <p:nvPr/>
          </p:nvSpPr>
          <p:spPr>
            <a:xfrm>
              <a:off x="3817209" y="933383"/>
              <a:ext cx="423985" cy="30008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10</a:t>
              </a:r>
            </a:p>
          </p:txBody>
        </p:sp>
      </p:grpSp>
      <p:grpSp>
        <p:nvGrpSpPr>
          <p:cNvPr id="39" name="Group 38"/>
          <p:cNvGrpSpPr/>
          <p:nvPr/>
        </p:nvGrpSpPr>
        <p:grpSpPr>
          <a:xfrm>
            <a:off x="8988343" y="1117321"/>
            <a:ext cx="570619" cy="443728"/>
            <a:chOff x="5594075" y="935324"/>
            <a:chExt cx="427964" cy="332796"/>
          </a:xfrm>
        </p:grpSpPr>
        <p:sp>
          <p:nvSpPr>
            <p:cNvPr id="40" name="Oval 39"/>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TextBox 42"/>
            <p:cNvSpPr txBox="1"/>
            <p:nvPr/>
          </p:nvSpPr>
          <p:spPr>
            <a:xfrm>
              <a:off x="5607033" y="935324"/>
              <a:ext cx="415006"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12</a:t>
              </a:r>
            </a:p>
          </p:txBody>
        </p:sp>
      </p:grpSp>
      <p:sp>
        <p:nvSpPr>
          <p:cNvPr id="44" name="TextBox 43"/>
          <p:cNvSpPr txBox="1"/>
          <p:nvPr/>
        </p:nvSpPr>
        <p:spPr>
          <a:xfrm>
            <a:off x="7396899" y="1048050"/>
            <a:ext cx="613415" cy="46166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4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11</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51" name="TextBox 50"/>
          <p:cNvSpPr txBox="1"/>
          <p:nvPr/>
        </p:nvSpPr>
        <p:spPr>
          <a:xfrm>
            <a:off x="3073507" y="1847984"/>
            <a:ext cx="1408596" cy="50257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Activity</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Account</a:t>
            </a:r>
            <a:endParaRPr kumimoji="0" lang="pt-PT"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7" name="TextBox 76"/>
          <p:cNvSpPr txBox="1"/>
          <p:nvPr/>
        </p:nvSpPr>
        <p:spPr>
          <a:xfrm>
            <a:off x="7742645" y="4268081"/>
            <a:ext cx="1682435" cy="50257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Activity</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Invoice</a:t>
            </a:r>
            <a:endParaRPr kumimoji="0" lang="pt-PT" sz="13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2" name="Oval 81"/>
          <p:cNvSpPr/>
          <p:nvPr/>
        </p:nvSpPr>
        <p:spPr>
          <a:xfrm>
            <a:off x="2079180" y="1122362"/>
            <a:ext cx="510155" cy="436289"/>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TextBox 82"/>
          <p:cNvSpPr txBox="1"/>
          <p:nvPr/>
        </p:nvSpPr>
        <p:spPr>
          <a:xfrm>
            <a:off x="2162437" y="1108221"/>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sp>
        <p:nvSpPr>
          <p:cNvPr id="9" name="Rectangle 8"/>
          <p:cNvSpPr/>
          <p:nvPr/>
        </p:nvSpPr>
        <p:spPr>
          <a:xfrm>
            <a:off x="4784439" y="5311941"/>
            <a:ext cx="123629" cy="42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0" name="Titre 1"/>
          <p:cNvSpPr txBox="1">
            <a:spLocks/>
          </p:cNvSpPr>
          <p:nvPr/>
        </p:nvSpPr>
        <p:spPr>
          <a:xfrm>
            <a:off x="2113463" y="105109"/>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lang="en-US" noProof="0" dirty="0">
                <a:solidFill>
                  <a:srgbClr val="003684"/>
                </a:solidFill>
              </a:rPr>
              <a:t>Help Center (1/2) </a:t>
            </a: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 </a:t>
            </a:r>
          </a:p>
        </p:txBody>
      </p:sp>
      <p:pic>
        <p:nvPicPr>
          <p:cNvPr id="123" name="Picture 1"/>
          <p:cNvPicPr>
            <a:picLocks noChangeAspect="1"/>
          </p:cNvPicPr>
          <p:nvPr/>
        </p:nvPicPr>
        <p:blipFill rotWithShape="1">
          <a:blip r:embed="rId5"/>
          <a:srcRect l="17886" t="1805" r="11313" b="24059"/>
          <a:stretch/>
        </p:blipFill>
        <p:spPr>
          <a:xfrm>
            <a:off x="1912825" y="1713665"/>
            <a:ext cx="6254703" cy="2346367"/>
          </a:xfrm>
          <a:prstGeom prst="rect">
            <a:avLst/>
          </a:prstGeom>
        </p:spPr>
      </p:pic>
      <p:sp>
        <p:nvSpPr>
          <p:cNvPr id="124" name="Rounded Rectangle 73"/>
          <p:cNvSpPr/>
          <p:nvPr/>
        </p:nvSpPr>
        <p:spPr>
          <a:xfrm>
            <a:off x="8491582" y="2414338"/>
            <a:ext cx="1625600" cy="1030255"/>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TextBox 74"/>
          <p:cNvSpPr txBox="1"/>
          <p:nvPr/>
        </p:nvSpPr>
        <p:spPr>
          <a:xfrm>
            <a:off x="8571965" y="2535269"/>
            <a:ext cx="1545217" cy="979051"/>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It’s</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not</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needed</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to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be</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connected</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to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access</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the</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help</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067"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center</a:t>
            </a:r>
            <a:r>
              <a:rPr kumimoji="0" lang="pt-PT" sz="1067"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endParaRPr kumimoji="0" lang="en-US" sz="1067"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067"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128" name="Oval 77"/>
          <p:cNvSpPr/>
          <p:nvPr/>
        </p:nvSpPr>
        <p:spPr>
          <a:xfrm>
            <a:off x="1536838" y="4046207"/>
            <a:ext cx="1050923" cy="985989"/>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6"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703" y="3982946"/>
            <a:ext cx="1010863" cy="1010862"/>
          </a:xfrm>
          <a:prstGeom prst="rect">
            <a:avLst/>
          </a:prstGeom>
        </p:spPr>
      </p:pic>
      <p:sp>
        <p:nvSpPr>
          <p:cNvPr id="129" name="Rounded Rectangle 76"/>
          <p:cNvSpPr/>
          <p:nvPr/>
        </p:nvSpPr>
        <p:spPr>
          <a:xfrm>
            <a:off x="2589335" y="4093788"/>
            <a:ext cx="7202551" cy="586833"/>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TextBox 79"/>
          <p:cNvSpPr txBox="1"/>
          <p:nvPr/>
        </p:nvSpPr>
        <p:spPr>
          <a:xfrm>
            <a:off x="2661298" y="4086088"/>
            <a:ext cx="6897664" cy="502573"/>
          </a:xfrm>
          <a:prstGeom prst="rect">
            <a:avLst/>
          </a:prstGeom>
          <a:noFill/>
        </p:spPr>
        <p:txBody>
          <a:bodyPr wrap="square" rtlCol="0">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After you access the help center in a new window, you can take the following actions: </a:t>
            </a:r>
            <a:endParaRPr kumimoji="0" lang="pt-PT" sz="1333"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31" name="Rounded Rectangle 75"/>
          <p:cNvSpPr/>
          <p:nvPr/>
        </p:nvSpPr>
        <p:spPr>
          <a:xfrm>
            <a:off x="2712982" y="4714377"/>
            <a:ext cx="6875297" cy="1890548"/>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2" name="TextBox 80"/>
          <p:cNvSpPr txBox="1"/>
          <p:nvPr/>
        </p:nvSpPr>
        <p:spPr>
          <a:xfrm>
            <a:off x="3044501" y="4788187"/>
            <a:ext cx="6864681" cy="1824154"/>
          </a:xfrm>
          <a:prstGeom prst="rect">
            <a:avLst/>
          </a:prstGeom>
          <a:noFill/>
        </p:spPr>
        <p:txBody>
          <a:bodyPr wrap="square" rtlCol="0">
            <a:spAutoFit/>
          </a:bodyPr>
          <a:lstStyle/>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Browse the help content in </a:t>
            </a:r>
            <a:r>
              <a:rPr kumimoji="0" lang="en-US" sz="1067"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Popular Topics.</a:t>
            </a:r>
          </a:p>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Search for specific content using the search bar at the top of the page.</a:t>
            </a:r>
          </a:p>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Access the </a:t>
            </a:r>
            <a:r>
              <a:rPr kumimoji="0" lang="en-US" sz="1067"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Learning Center</a:t>
            </a: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to view product documentation and tutorials.</a:t>
            </a:r>
          </a:p>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Go to the </a:t>
            </a:r>
            <a:r>
              <a:rPr kumimoji="0" lang="en-US" sz="1067"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Support Center</a:t>
            </a: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to contact SAP Ariba Customer Support.</a:t>
            </a:r>
          </a:p>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Click </a:t>
            </a:r>
            <a:r>
              <a:rPr kumimoji="0" lang="en-US" sz="1067"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Ask Community</a:t>
            </a: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to post a question that other help center users can answer.</a:t>
            </a:r>
          </a:p>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Access an unanswered question in the </a:t>
            </a:r>
            <a:r>
              <a:rPr kumimoji="0" lang="en-US" sz="1067"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Can you help answer these questions? </a:t>
            </a:r>
            <a:r>
              <a:rPr kumimoji="0" lang="en-US" sz="1067"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area.</a:t>
            </a:r>
          </a:p>
          <a:p>
            <a:pPr marL="228594" marR="0" lvl="0" indent="-228594" algn="l" defTabSz="914354" rtl="0" eaLnBrk="1" fontAlgn="auto" latinLnBrk="0" hangingPunct="1">
              <a:lnSpc>
                <a:spcPct val="150000"/>
              </a:lnSpc>
              <a:spcBef>
                <a:spcPts val="0"/>
              </a:spcBef>
              <a:spcAft>
                <a:spcPts val="0"/>
              </a:spcAft>
              <a:buClr>
                <a:srgbClr val="FA0057"/>
              </a:buClr>
              <a:buSzTx/>
              <a:buFont typeface="Wingdings" panose="05000000000000000000" pitchFamily="2" charset="2"/>
              <a:buChar char="§"/>
              <a:tabLst/>
              <a:defRPr/>
            </a:pPr>
            <a:endParaRPr kumimoji="0" lang="pt-PT"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37" name="Action Button: Forward or Next 44">
            <a:hlinkClick r:id="" action="ppaction://hlinkshowjump?jump=previousslide" highlightClick="1"/>
            <a:extLst>
              <a:ext uri="{FF2B5EF4-FFF2-40B4-BE49-F238E27FC236}">
                <a16:creationId xmlns:a16="http://schemas.microsoft.com/office/drawing/2014/main" id="{1B77BDBE-480F-4FFB-A41E-92EFAD14F31D}"/>
              </a:ext>
            </a:extLst>
          </p:cNvPr>
          <p:cNvSpPr/>
          <p:nvPr/>
        </p:nvSpPr>
        <p:spPr>
          <a:xfrm rot="10800000">
            <a:off x="1410571" y="6137774"/>
            <a:ext cx="445300" cy="514450"/>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4729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1741323" y="937311"/>
            <a:ext cx="4458628" cy="5134887"/>
          </a:xfrm>
          <a:prstGeom prst="rect">
            <a:avLst/>
          </a:prstGeom>
        </p:spPr>
      </p:pic>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Help Center (2/2)  </a:t>
            </a:r>
          </a:p>
        </p:txBody>
      </p:sp>
      <p:sp>
        <p:nvSpPr>
          <p:cNvPr id="41" name="Rounded Rectangle 40"/>
          <p:cNvSpPr/>
          <p:nvPr/>
        </p:nvSpPr>
        <p:spPr>
          <a:xfrm>
            <a:off x="1016504" y="6114556"/>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078888" y="6163144"/>
            <a:ext cx="451381" cy="468405"/>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4" name="Rounded Rectangle 73"/>
          <p:cNvSpPr/>
          <p:nvPr/>
        </p:nvSpPr>
        <p:spPr>
          <a:xfrm>
            <a:off x="6683420" y="5672863"/>
            <a:ext cx="3711693" cy="641613"/>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TextBox 74"/>
          <p:cNvSpPr txBox="1"/>
          <p:nvPr/>
        </p:nvSpPr>
        <p:spPr>
          <a:xfrm>
            <a:off x="6683421" y="5638115"/>
            <a:ext cx="3711695" cy="666593"/>
          </a:xfrm>
          <a:prstGeom prst="rect">
            <a:avLst/>
          </a:prstGeom>
          <a:noFill/>
        </p:spPr>
        <p:txBody>
          <a:bodyPr wrap="square" rtlCol="0">
            <a:spAutoFit/>
          </a:bodyPr>
          <a:lstStyle/>
          <a:p>
            <a:pPr marL="0" marR="0" lvl="0" indent="0" algn="just" defTabSz="914354" rtl="0" eaLnBrk="1" fontAlgn="auto" latinLnBrk="0" hangingPunct="1">
              <a:lnSpc>
                <a:spcPct val="100000"/>
              </a:lnSpc>
              <a:spcBef>
                <a:spcPts val="0"/>
              </a:spcBef>
              <a:spcAft>
                <a:spcPts val="0"/>
              </a:spcAft>
              <a:buClr>
                <a:srgbClr val="FA0057"/>
              </a:buClr>
              <a:buSzPct val="80000"/>
              <a:buFontTx/>
              <a:buNone/>
              <a:tabLst/>
              <a:defRPr/>
            </a:pPr>
            <a:r>
              <a:rPr kumimoji="0" lang="en-US" sz="933" b="0" i="0" u="none" strike="noStrike" kern="1200" cap="none" spc="0" normalizeH="0" baseline="0" noProof="0" dirty="0">
                <a:ln>
                  <a:noFill/>
                </a:ln>
                <a:solidFill>
                  <a:srgbClr val="FFFFFF"/>
                </a:solidFill>
                <a:effectLst/>
                <a:uLnTx/>
                <a:uFillTx/>
                <a:latin typeface="Calibri" panose="020F0502020204030204"/>
                <a:ea typeface="+mn-ea"/>
                <a:cs typeface="+mn-cs"/>
              </a:rPr>
              <a:t>Try searching for whatever you need help with by using the </a:t>
            </a:r>
            <a:r>
              <a:rPr kumimoji="0" lang="en-US" sz="933" b="1" i="0" u="none" strike="noStrike" kern="1200" cap="none" spc="0" normalizeH="0" baseline="0" noProof="0" dirty="0">
                <a:ln>
                  <a:noFill/>
                </a:ln>
                <a:solidFill>
                  <a:srgbClr val="FFFFFF"/>
                </a:solidFill>
                <a:effectLst/>
                <a:uLnTx/>
                <a:uFillTx/>
                <a:latin typeface="Calibri" panose="020F0502020204030204"/>
                <a:ea typeface="+mn-ea"/>
                <a:cs typeface="+mn-cs"/>
              </a:rPr>
              <a:t>I need help with </a:t>
            </a:r>
            <a:r>
              <a:rPr kumimoji="0" lang="en-US" sz="933" b="0" i="0" u="none" strike="noStrike" kern="1200" cap="none" spc="0" normalizeH="0" baseline="0" noProof="0" dirty="0">
                <a:ln>
                  <a:noFill/>
                </a:ln>
                <a:solidFill>
                  <a:srgbClr val="FFFFFF"/>
                </a:solidFill>
                <a:effectLst/>
                <a:uLnTx/>
                <a:uFillTx/>
                <a:latin typeface="Calibri" panose="020F0502020204030204"/>
                <a:ea typeface="+mn-ea"/>
                <a:cs typeface="+mn-cs"/>
              </a:rPr>
              <a:t>search box.</a:t>
            </a:r>
          </a:p>
          <a:p>
            <a:pPr marL="0" marR="0" lvl="0" indent="0" algn="just" defTabSz="914354" rtl="0" eaLnBrk="1" fontAlgn="auto" latinLnBrk="0" hangingPunct="1">
              <a:lnSpc>
                <a:spcPct val="100000"/>
              </a:lnSpc>
              <a:spcBef>
                <a:spcPts val="0"/>
              </a:spcBef>
              <a:spcAft>
                <a:spcPts val="0"/>
              </a:spcAft>
              <a:buClr>
                <a:srgbClr val="FA0057"/>
              </a:buClr>
              <a:buSzPct val="80000"/>
              <a:buFontTx/>
              <a:buNone/>
              <a:tabLst/>
              <a:defRPr/>
            </a:pPr>
            <a:r>
              <a:rPr kumimoji="0" lang="en-US" sz="933" b="0" i="0" u="none" strike="noStrike" kern="1200" cap="none" spc="0" normalizeH="0" baseline="0" noProof="0" dirty="0">
                <a:ln>
                  <a:noFill/>
                </a:ln>
                <a:solidFill>
                  <a:srgbClr val="FFFFFF"/>
                </a:solidFill>
                <a:effectLst/>
                <a:uLnTx/>
                <a:uFillTx/>
                <a:latin typeface="Calibri" panose="020F0502020204030204"/>
                <a:ea typeface="+mn-ea"/>
                <a:cs typeface="+mn-cs"/>
              </a:rPr>
              <a:t>If you need further support after conducting a search, the above mentioned support options will become available.</a:t>
            </a:r>
            <a:endParaRPr kumimoji="0" lang="pt-PT" sz="933"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p:cNvSpPr/>
          <p:nvPr/>
        </p:nvSpPr>
        <p:spPr>
          <a:xfrm>
            <a:off x="4949250" y="1892635"/>
            <a:ext cx="1099857" cy="36736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p:cNvSpPr/>
          <p:nvPr/>
        </p:nvSpPr>
        <p:spPr>
          <a:xfrm>
            <a:off x="4949249" y="2318238"/>
            <a:ext cx="1099857" cy="36736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p:cNvSpPr/>
          <p:nvPr/>
        </p:nvSpPr>
        <p:spPr>
          <a:xfrm>
            <a:off x="1735514" y="1862873"/>
            <a:ext cx="798376" cy="21344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6"/>
          <a:stretch>
            <a:fillRect/>
          </a:stretch>
        </p:blipFill>
        <p:spPr>
          <a:xfrm>
            <a:off x="6822471" y="1098068"/>
            <a:ext cx="3500749" cy="4424875"/>
          </a:xfrm>
          <a:prstGeom prst="rect">
            <a:avLst/>
          </a:prstGeom>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24108" y="2533640"/>
            <a:ext cx="454315" cy="454315"/>
          </a:xfrm>
          <a:prstGeom prst="rect">
            <a:avLst/>
          </a:prstGeom>
        </p:spPr>
      </p:pic>
      <p:sp>
        <p:nvSpPr>
          <p:cNvPr id="7" name="Right Arrow 6"/>
          <p:cNvSpPr/>
          <p:nvPr/>
        </p:nvSpPr>
        <p:spPr>
          <a:xfrm>
            <a:off x="6212617" y="2304062"/>
            <a:ext cx="470803" cy="367367"/>
          </a:xfrm>
          <a:prstGeom prst="rightArrow">
            <a:avLst/>
          </a:prstGeom>
          <a:solidFill>
            <a:srgbClr val="003684"/>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p:cNvSpPr/>
          <p:nvPr/>
        </p:nvSpPr>
        <p:spPr>
          <a:xfrm>
            <a:off x="6822471" y="4365814"/>
            <a:ext cx="3467171" cy="1127853"/>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ction Button: Forward or Next 44">
            <a:hlinkClick r:id="" action="ppaction://hlinkshowjump?jump=previousslide" highlightClick="1"/>
            <a:extLst>
              <a:ext uri="{FF2B5EF4-FFF2-40B4-BE49-F238E27FC236}">
                <a16:creationId xmlns:a16="http://schemas.microsoft.com/office/drawing/2014/main" id="{74DFF7FC-E65F-4612-87E2-4C6407742E1B}"/>
              </a:ext>
            </a:extLst>
          </p:cNvPr>
          <p:cNvSpPr/>
          <p:nvPr/>
        </p:nvSpPr>
        <p:spPr>
          <a:xfrm rot="10800000">
            <a:off x="512502" y="6126656"/>
            <a:ext cx="445300" cy="511128"/>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6CF3204-D7F0-4E2A-AE41-98D04B1A9EBC}"/>
              </a:ext>
            </a:extLst>
          </p:cNvPr>
          <p:cNvSpPr/>
          <p:nvPr/>
        </p:nvSpPr>
        <p:spPr>
          <a:xfrm>
            <a:off x="1735513" y="1228986"/>
            <a:ext cx="3344487" cy="34769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BF661101-3818-4D09-8485-4FB273D3BAA1}"/>
              </a:ext>
            </a:extLst>
          </p:cNvPr>
          <p:cNvSpPr txBox="1"/>
          <p:nvPr/>
        </p:nvSpPr>
        <p:spPr>
          <a:xfrm>
            <a:off x="2802465" y="1255526"/>
            <a:ext cx="1455210" cy="215444"/>
          </a:xfrm>
          <a:prstGeom prst="rect">
            <a:avLst/>
          </a:prstGeom>
          <a:noFill/>
        </p:spPr>
        <p:txBody>
          <a:bodyPr wrap="square" rtlCol="0">
            <a:spAutoFit/>
          </a:bodyPr>
          <a:lstStyle/>
          <a:p>
            <a:r>
              <a:rPr lang="fr-FR" sz="800" dirty="0"/>
              <a:t>Search with key words  </a:t>
            </a:r>
          </a:p>
        </p:txBody>
      </p:sp>
    </p:spTree>
    <p:custDataLst>
      <p:tags r:id="rId1"/>
    </p:custDataLst>
    <p:extLst>
      <p:ext uri="{BB962C8B-B14F-4D97-AF65-F5344CB8AC3E}">
        <p14:creationId xmlns:p14="http://schemas.microsoft.com/office/powerpoint/2010/main" val="252713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Contacts</a:t>
            </a:r>
          </a:p>
        </p:txBody>
      </p:sp>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6" name="Action Button: Home 41">
            <a:hlinkClick r:id="" action="ppaction://hlinkshowjump?jump=firstslide" highlightClick="1"/>
            <a:extLst>
              <a:ext uri="{FF2B5EF4-FFF2-40B4-BE49-F238E27FC236}">
                <a16:creationId xmlns:a16="http://schemas.microsoft.com/office/drawing/2014/main" id="{982989A4-C085-4C51-96C1-CD614D54EB86}"/>
              </a:ext>
            </a:extLst>
          </p:cNvPr>
          <p:cNvSpPr/>
          <p:nvPr/>
        </p:nvSpPr>
        <p:spPr>
          <a:xfrm>
            <a:off x="1018924" y="6148552"/>
            <a:ext cx="451382" cy="489232"/>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Action Button: Forward or Next 44">
            <a:hlinkClick r:id="" action="ppaction://hlinkshowjump?jump=previousslide" highlightClick="1"/>
            <a:extLst>
              <a:ext uri="{FF2B5EF4-FFF2-40B4-BE49-F238E27FC236}">
                <a16:creationId xmlns:a16="http://schemas.microsoft.com/office/drawing/2014/main" id="{B67AA2B8-B480-4891-8DD6-D57FD43279D9}"/>
              </a:ext>
            </a:extLst>
          </p:cNvPr>
          <p:cNvSpPr/>
          <p:nvPr/>
        </p:nvSpPr>
        <p:spPr>
          <a:xfrm rot="10800000">
            <a:off x="512501" y="6148552"/>
            <a:ext cx="451381" cy="489232"/>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Espace réservé du contenu 2">
            <a:extLst>
              <a:ext uri="{FF2B5EF4-FFF2-40B4-BE49-F238E27FC236}">
                <a16:creationId xmlns:a16="http://schemas.microsoft.com/office/drawing/2014/main" id="{284FBE22-D408-4747-8448-AB5EC24D861C}"/>
              </a:ext>
            </a:extLst>
          </p:cNvPr>
          <p:cNvSpPr>
            <a:spLocks noGrp="1"/>
          </p:cNvSpPr>
          <p:nvPr>
            <p:ph idx="1"/>
          </p:nvPr>
        </p:nvSpPr>
        <p:spPr>
          <a:xfrm>
            <a:off x="282017" y="991393"/>
            <a:ext cx="11630743" cy="5234350"/>
          </a:xfrm>
        </p:spPr>
        <p:txBody>
          <a:bodyPr>
            <a:normAutofit fontScale="55000" lnSpcReduction="20000"/>
          </a:bodyPr>
          <a:lstStyle/>
          <a:p>
            <a:pPr>
              <a:spcAft>
                <a:spcPts val="0"/>
              </a:spcAft>
            </a:pPr>
            <a:r>
              <a:rPr lang="fr-FR" sz="2900" dirty="0"/>
              <a:t>Questions regarding Ariba usage </a:t>
            </a:r>
            <a:r>
              <a:rPr lang="fr-FR" sz="2100" dirty="0"/>
              <a:t>:</a:t>
            </a:r>
          </a:p>
          <a:p>
            <a:pPr marL="269875" indent="0">
              <a:spcAft>
                <a:spcPts val="600"/>
              </a:spcAft>
              <a:buNone/>
            </a:pPr>
            <a:r>
              <a:rPr lang="en-US" sz="2500" dirty="0">
                <a:ea typeface="Times New Roman" panose="02020603050405020304" pitchFamily="18" charset="0"/>
                <a:cs typeface="Arial" panose="020B0604020202020204" pitchFamily="34" charset="0"/>
              </a:rPr>
              <a:t>Please click on one of the below links for any questions regarding registration, configuration or general Ariba Network questions :</a:t>
            </a:r>
          </a:p>
          <a:p>
            <a:pPr marL="541338" lvl="1" indent="-93663" algn="just">
              <a:spcAft>
                <a:spcPts val="600"/>
              </a:spcAft>
              <a:buFont typeface="Wingdings" panose="05000000000000000000" pitchFamily="2" charset="2"/>
              <a:buChar char="q"/>
              <a:tabLst>
                <a:tab pos="180340" algn="l"/>
                <a:tab pos="540385" algn="l"/>
              </a:tabLst>
            </a:pPr>
            <a:r>
              <a:rPr lang="en-US" sz="2200" dirty="0">
                <a:ea typeface="Times New Roman" panose="02020603050405020304" pitchFamily="18" charset="0"/>
                <a:cs typeface="Arial" panose="020B0604020202020204" pitchFamily="34" charset="0"/>
              </a:rPr>
              <a:t> USA/Canada : </a:t>
            </a:r>
            <a:r>
              <a:rPr lang="en-US" sz="2200" dirty="0">
                <a:solidFill>
                  <a:srgbClr val="F1896E"/>
                </a:solidFill>
                <a:cs typeface="Arial" panose="020B0604020202020204" pitchFamily="34" charset="0"/>
                <a:hlinkClick r:id="rId5">
                  <a:extLst>
                    <a:ext uri="{A12FA001-AC4F-418D-AE19-62706E023703}">
                      <ahyp:hlinkClr xmlns:ahyp="http://schemas.microsoft.com/office/drawing/2018/hyperlinkcolor" val="tx"/>
                    </a:ext>
                  </a:extLst>
                </a:hlinkClick>
              </a:rPr>
              <a:t>https://connectsupport.ariba.com/sites/Company?ANID=AN01274677429NAM&amp;h=efiEiEb9GzUpOl83jqsNw#Enablement-Inquiry</a:t>
            </a:r>
            <a:endParaRPr lang="en-US" sz="2200" dirty="0">
              <a:solidFill>
                <a:srgbClr val="F1896E"/>
              </a:solidFill>
              <a:cs typeface="Arial" panose="020B0604020202020204" pitchFamily="34" charset="0"/>
            </a:endParaRPr>
          </a:p>
          <a:p>
            <a:pPr marL="541338" lvl="1" indent="-93663" algn="just">
              <a:spcAft>
                <a:spcPts val="600"/>
              </a:spcAft>
              <a:buFont typeface="Wingdings" panose="05000000000000000000" pitchFamily="2" charset="2"/>
              <a:buChar char="q"/>
              <a:tabLst>
                <a:tab pos="180340" algn="l"/>
                <a:tab pos="540385" algn="l"/>
              </a:tabLst>
            </a:pPr>
            <a:r>
              <a:rPr lang="en-US" sz="2200" dirty="0">
                <a:cs typeface="Arial" panose="020B0604020202020204" pitchFamily="34" charset="0"/>
              </a:rPr>
              <a:t> Brazil : </a:t>
            </a:r>
            <a:r>
              <a:rPr lang="en-US" sz="2200" dirty="0">
                <a:solidFill>
                  <a:srgbClr val="F1896E"/>
                </a:solidFill>
                <a:cs typeface="Arial" panose="020B0604020202020204" pitchFamily="34" charset="0"/>
                <a:hlinkClick r:id="rId6">
                  <a:extLst>
                    <a:ext uri="{A12FA001-AC4F-418D-AE19-62706E023703}">
                      <ahyp:hlinkClr xmlns:ahyp="http://schemas.microsoft.com/office/drawing/2018/hyperlinkcolor" val="tx"/>
                    </a:ext>
                  </a:extLst>
                </a:hlinkClick>
              </a:rPr>
              <a:t>https://connectsupport.ariba.com/sites/Company?ANID=AN01274677429BRZ&amp;h=ZUMjmQJ1cv1AyRPHP4rNzA#Enablement-Inquiry</a:t>
            </a:r>
            <a:endParaRPr lang="fr-FR" sz="2200" dirty="0">
              <a:solidFill>
                <a:srgbClr val="F1896E"/>
              </a:solidFill>
              <a:cs typeface="Arial" panose="020B0604020202020204" pitchFamily="34" charset="0"/>
            </a:endParaRPr>
          </a:p>
          <a:p>
            <a:pPr marL="541338" lvl="1" indent="-93663" algn="just">
              <a:spcAft>
                <a:spcPts val="600"/>
              </a:spcAft>
              <a:buFont typeface="Wingdings" panose="05000000000000000000" pitchFamily="2" charset="2"/>
              <a:buChar char="q"/>
              <a:tabLst>
                <a:tab pos="180340" algn="l"/>
                <a:tab pos="540385" algn="l"/>
              </a:tabLst>
            </a:pPr>
            <a:r>
              <a:rPr lang="en-US" sz="2200" dirty="0">
                <a:cs typeface="Arial" panose="020B0604020202020204" pitchFamily="34" charset="0"/>
              </a:rPr>
              <a:t> Latin America:   </a:t>
            </a:r>
            <a:r>
              <a:rPr lang="en-US" sz="2200" dirty="0">
                <a:solidFill>
                  <a:srgbClr val="F1896E"/>
                </a:solidFill>
                <a:cs typeface="Arial" panose="020B0604020202020204" pitchFamily="34" charset="0"/>
                <a:hlinkClick r:id="rId7">
                  <a:extLst>
                    <a:ext uri="{A12FA001-AC4F-418D-AE19-62706E023703}">
                      <ahyp:hlinkClr xmlns:ahyp="http://schemas.microsoft.com/office/drawing/2018/hyperlinkcolor" val="tx"/>
                    </a:ext>
                  </a:extLst>
                </a:hlinkClick>
              </a:rPr>
              <a:t>https://connectsupport.ariba.com/sites/Company?ANID=AN01274677429LAC&amp;h=1a9ipmjaTdbyL4I4jaUcg#Enablement-Inquiry</a:t>
            </a:r>
            <a:endParaRPr lang="fr-FR" sz="2200" dirty="0">
              <a:solidFill>
                <a:srgbClr val="F1896E"/>
              </a:solidFill>
              <a:cs typeface="Arial" panose="020B0604020202020204" pitchFamily="34" charset="0"/>
            </a:endParaRPr>
          </a:p>
          <a:p>
            <a:pPr marL="541338" lvl="1" indent="-93663" algn="just">
              <a:spcAft>
                <a:spcPts val="600"/>
              </a:spcAft>
              <a:buFont typeface="Wingdings" panose="05000000000000000000" pitchFamily="2" charset="2"/>
              <a:buChar char="q"/>
              <a:tabLst>
                <a:tab pos="180340" algn="l"/>
                <a:tab pos="540385" algn="l"/>
              </a:tabLst>
            </a:pPr>
            <a:r>
              <a:rPr lang="en-US" sz="2200" dirty="0">
                <a:cs typeface="Arial" panose="020B0604020202020204" pitchFamily="34" charset="0"/>
              </a:rPr>
              <a:t> EMEA: </a:t>
            </a:r>
            <a:r>
              <a:rPr lang="en-US" sz="2200" dirty="0">
                <a:solidFill>
                  <a:srgbClr val="F1896E"/>
                </a:solidFill>
                <a:cs typeface="Arial" panose="020B0604020202020204" pitchFamily="34" charset="0"/>
                <a:hlinkClick r:id="rId8">
                  <a:extLst>
                    <a:ext uri="{A12FA001-AC4F-418D-AE19-62706E023703}">
                      <ahyp:hlinkClr xmlns:ahyp="http://schemas.microsoft.com/office/drawing/2018/hyperlinkcolor" val="tx"/>
                    </a:ext>
                  </a:extLst>
                </a:hlinkClick>
              </a:rPr>
              <a:t>https://connectsupport.ariba.com/sites/Company?ANID=AN01274677429EMA&amp;h=aYCJ5Mm2uFBJv1T7QaeZ9A#Enablement-Inquiry</a:t>
            </a:r>
            <a:endParaRPr lang="fr-FR" sz="2200" dirty="0">
              <a:solidFill>
                <a:srgbClr val="F1896E"/>
              </a:solidFill>
              <a:cs typeface="Arial" panose="020B0604020202020204" pitchFamily="34" charset="0"/>
            </a:endParaRPr>
          </a:p>
          <a:p>
            <a:pPr marL="541338" lvl="1" indent="-93663" algn="just">
              <a:spcAft>
                <a:spcPts val="600"/>
              </a:spcAft>
              <a:buFont typeface="Wingdings" panose="05000000000000000000" pitchFamily="2" charset="2"/>
              <a:buChar char="q"/>
              <a:tabLst>
                <a:tab pos="180340" algn="l"/>
                <a:tab pos="540385" algn="l"/>
              </a:tabLst>
            </a:pPr>
            <a:r>
              <a:rPr lang="en-US" sz="2200" dirty="0">
                <a:cs typeface="Arial" panose="020B0604020202020204" pitchFamily="34" charset="0"/>
              </a:rPr>
              <a:t> SE Asia: </a:t>
            </a:r>
            <a:r>
              <a:rPr lang="en-US" sz="2200" dirty="0">
                <a:solidFill>
                  <a:srgbClr val="F1896E"/>
                </a:solidFill>
                <a:hlinkClick r:id="rId9">
                  <a:extLst>
                    <a:ext uri="{A12FA001-AC4F-418D-AE19-62706E023703}">
                      <ahyp:hlinkClr xmlns:ahyp="http://schemas.microsoft.com/office/drawing/2018/hyperlinkcolor" val="tx"/>
                    </a:ext>
                  </a:extLst>
                </a:hlinkClick>
              </a:rPr>
              <a:t>https://connectsupport.ariba.com/sites/Company?ANID=AN01274677429SEA&amp;h=kRV62sa3KWxd5CoBSswQ#Enablement-Inquiry</a:t>
            </a:r>
            <a:endParaRPr lang="fr-FR" sz="2200" dirty="0">
              <a:solidFill>
                <a:srgbClr val="F1896E"/>
              </a:solidFill>
            </a:endParaRPr>
          </a:p>
          <a:p>
            <a:endParaRPr lang="fr-FR" dirty="0"/>
          </a:p>
          <a:p>
            <a:r>
              <a:rPr lang="fr-FR" sz="2900" dirty="0"/>
              <a:t>Questions regarding your relationship with Faurecia </a:t>
            </a:r>
            <a:r>
              <a:rPr lang="fr-FR" dirty="0"/>
              <a:t>:</a:t>
            </a:r>
          </a:p>
          <a:p>
            <a:pPr lvl="1">
              <a:buFont typeface="Wingdings" panose="05000000000000000000" pitchFamily="2" charset="2"/>
              <a:buChar char="q"/>
            </a:pPr>
            <a:r>
              <a:rPr lang="fr-FR" sz="2200" dirty="0"/>
              <a:t>EMEA</a:t>
            </a:r>
          </a:p>
          <a:p>
            <a:pPr lvl="2">
              <a:buFont typeface="Wingdings" panose="05000000000000000000" pitchFamily="2" charset="2"/>
              <a:buChar char="§"/>
            </a:pPr>
            <a:r>
              <a:rPr lang="fr-FR" sz="2200" dirty="0"/>
              <a:t>Enterprise account  : </a:t>
            </a:r>
            <a:r>
              <a:rPr lang="fr-FR" sz="2200" dirty="0">
                <a:hlinkClick r:id="rId10"/>
              </a:rPr>
              <a:t>supplier.enablement.emea@faurecia.com</a:t>
            </a:r>
            <a:endParaRPr lang="fr-FR" sz="2200" dirty="0"/>
          </a:p>
          <a:p>
            <a:pPr lvl="2">
              <a:spcAft>
                <a:spcPts val="600"/>
              </a:spcAft>
              <a:buFont typeface="Wingdings" panose="05000000000000000000" pitchFamily="2" charset="2"/>
              <a:buChar char="§"/>
            </a:pPr>
            <a:r>
              <a:rPr lang="fr-FR" sz="2200" dirty="0"/>
              <a:t>Standard account  :  </a:t>
            </a:r>
            <a:r>
              <a:rPr lang="fr-FR" sz="2200" dirty="0">
                <a:hlinkClick r:id="rId11"/>
              </a:rPr>
              <a:t>light.enablement.emea@faurecia.com</a:t>
            </a:r>
            <a:endParaRPr lang="fr-FR" sz="2200" dirty="0"/>
          </a:p>
          <a:p>
            <a:pPr lvl="1">
              <a:buFont typeface="Wingdings" panose="05000000000000000000" pitchFamily="2" charset="2"/>
              <a:buChar char="q"/>
            </a:pPr>
            <a:r>
              <a:rPr lang="fr-FR" sz="2200" dirty="0"/>
              <a:t>North America</a:t>
            </a:r>
          </a:p>
          <a:p>
            <a:pPr lvl="2">
              <a:buFont typeface="Wingdings" panose="05000000000000000000" pitchFamily="2" charset="2"/>
              <a:buChar char="§"/>
            </a:pPr>
            <a:r>
              <a:rPr lang="fr-FR" sz="2200" dirty="0"/>
              <a:t>Enterprise accounts : </a:t>
            </a:r>
            <a:r>
              <a:rPr lang="en-US" sz="2200" u="sng" dirty="0">
                <a:hlinkClick r:id="rId12"/>
              </a:rPr>
              <a:t>full.enablement.nao@faurecia.com</a:t>
            </a:r>
            <a:r>
              <a:rPr lang="en-US" sz="2200" dirty="0"/>
              <a:t> </a:t>
            </a:r>
            <a:endParaRPr lang="fr-FR" sz="2200" dirty="0"/>
          </a:p>
          <a:p>
            <a:pPr lvl="2">
              <a:spcAft>
                <a:spcPts val="600"/>
              </a:spcAft>
              <a:buFont typeface="Wingdings" panose="05000000000000000000" pitchFamily="2" charset="2"/>
              <a:buChar char="§"/>
            </a:pPr>
            <a:r>
              <a:rPr lang="fr-FR" sz="2200" dirty="0"/>
              <a:t>Standard accounts :  </a:t>
            </a:r>
            <a:r>
              <a:rPr lang="en-US" sz="2200" dirty="0">
                <a:hlinkClick r:id="rId13"/>
              </a:rPr>
              <a:t>light</a:t>
            </a:r>
            <a:r>
              <a:rPr lang="en-US" sz="2200" u="sng" dirty="0">
                <a:hlinkClick r:id="rId13"/>
              </a:rPr>
              <a:t>.enablement.nao@faurecia.com</a:t>
            </a:r>
            <a:endParaRPr lang="fr-FR" sz="2200" dirty="0"/>
          </a:p>
          <a:p>
            <a:pPr lvl="1">
              <a:buFont typeface="Wingdings" panose="05000000000000000000" pitchFamily="2" charset="2"/>
              <a:buChar char="q"/>
            </a:pPr>
            <a:r>
              <a:rPr lang="fr-FR" sz="2200" dirty="0"/>
              <a:t>China:</a:t>
            </a:r>
          </a:p>
          <a:p>
            <a:pPr lvl="2">
              <a:buFont typeface="Wingdings" panose="05000000000000000000" pitchFamily="2" charset="2"/>
              <a:buChar char="§"/>
            </a:pPr>
            <a:r>
              <a:rPr lang="fr-FR" sz="2200" dirty="0"/>
              <a:t>Enterprise accounts : </a:t>
            </a:r>
            <a:r>
              <a:rPr lang="en-US" sz="2200" u="sng" dirty="0">
                <a:solidFill>
                  <a:srgbClr val="1F497D"/>
                </a:solidFill>
                <a:ea typeface="DengXian"/>
                <a:hlinkClick r:id="rId14"/>
              </a:rPr>
              <a:t>supplier.enablement.asia@faurecia.com</a:t>
            </a:r>
            <a:endParaRPr lang="fr-FR" sz="2200" dirty="0"/>
          </a:p>
          <a:p>
            <a:pPr lvl="2">
              <a:buFont typeface="Wingdings" panose="05000000000000000000" pitchFamily="2" charset="2"/>
              <a:buChar char="§"/>
            </a:pPr>
            <a:r>
              <a:rPr lang="fr-FR" sz="2200" dirty="0"/>
              <a:t>Standard accounts :  </a:t>
            </a:r>
            <a:r>
              <a:rPr lang="en-US" sz="2200" u="sng" dirty="0">
                <a:solidFill>
                  <a:srgbClr val="1F497D"/>
                </a:solidFill>
                <a:ea typeface="DengXian"/>
                <a:hlinkClick r:id="rId15"/>
              </a:rPr>
              <a:t>light.enablement.asia@faurecia.com</a:t>
            </a:r>
            <a:endParaRPr lang="en-US" sz="2200" u="sng" dirty="0"/>
          </a:p>
          <a:p>
            <a:pPr lvl="2">
              <a:buFont typeface="Wingdings" panose="05000000000000000000" pitchFamily="2" charset="2"/>
              <a:buChar char="§"/>
            </a:pPr>
            <a:endParaRPr lang="fr-FR" sz="1733" dirty="0"/>
          </a:p>
          <a:p>
            <a:pPr lvl="2">
              <a:buFont typeface="Wingdings" panose="05000000000000000000" pitchFamily="2" charset="2"/>
              <a:buChar char="§"/>
            </a:pPr>
            <a:endParaRPr lang="fr-FR" sz="1733" dirty="0"/>
          </a:p>
        </p:txBody>
      </p:sp>
    </p:spTree>
    <p:custDataLst>
      <p:tags r:id="rId1"/>
    </p:custDataLst>
    <p:extLst>
      <p:ext uri="{BB962C8B-B14F-4D97-AF65-F5344CB8AC3E}">
        <p14:creationId xmlns:p14="http://schemas.microsoft.com/office/powerpoint/2010/main" val="4102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Your</a:t>
            </a:r>
            <a:r>
              <a:rPr lang="pt-PT" dirty="0"/>
              <a:t> </a:t>
            </a:r>
            <a:r>
              <a:rPr lang="pt-PT" dirty="0" err="1"/>
              <a:t>Frequent</a:t>
            </a:r>
            <a:r>
              <a:rPr lang="pt-PT" dirty="0"/>
              <a:t> </a:t>
            </a:r>
            <a:r>
              <a:rPr lang="pt-PT" dirty="0" err="1"/>
              <a:t>Asked</a:t>
            </a:r>
            <a:r>
              <a:rPr lang="pt-PT" dirty="0"/>
              <a:t> </a:t>
            </a:r>
            <a:r>
              <a:rPr lang="pt-PT" dirty="0" err="1"/>
              <a:t>Questions</a:t>
            </a:r>
            <a:r>
              <a:rPr lang="pt-PT" dirty="0"/>
              <a:t> </a:t>
            </a:r>
            <a:r>
              <a:rPr lang="pt-PT" dirty="0" err="1"/>
              <a:t>about</a:t>
            </a:r>
            <a:r>
              <a:rPr lang="pt-PT" dirty="0"/>
              <a:t> </a:t>
            </a:r>
            <a:r>
              <a:rPr lang="pt-PT" dirty="0" err="1"/>
              <a:t>Ariba</a:t>
            </a:r>
            <a:endParaRPr lang="pt-PT" dirty="0"/>
          </a:p>
        </p:txBody>
      </p:sp>
      <p:sp>
        <p:nvSpPr>
          <p:cNvPr id="4" name="Footer Placeholder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a:t> </a:t>
            </a:r>
            <a:endParaRPr lang="pt-PT" dirty="0"/>
          </a:p>
        </p:txBody>
      </p:sp>
      <p:sp>
        <p:nvSpPr>
          <p:cNvPr id="5" name="Slide Number Placeholder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cxnSp>
        <p:nvCxnSpPr>
          <p:cNvPr id="7" name="Straight Connector 6"/>
          <p:cNvCxnSpPr/>
          <p:nvPr/>
        </p:nvCxnSpPr>
        <p:spPr>
          <a:xfrm flipH="1">
            <a:off x="6082497" y="1137168"/>
            <a:ext cx="6771" cy="5343021"/>
          </a:xfrm>
          <a:prstGeom prst="line">
            <a:avLst/>
          </a:prstGeom>
          <a:ln w="762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 name="Group 5"/>
          <p:cNvGrpSpPr/>
          <p:nvPr/>
        </p:nvGrpSpPr>
        <p:grpSpPr>
          <a:xfrm>
            <a:off x="1785932" y="2745320"/>
            <a:ext cx="4480395" cy="661707"/>
            <a:chOff x="269836" y="2563689"/>
            <a:chExt cx="4480395" cy="661703"/>
          </a:xfrm>
        </p:grpSpPr>
        <p:sp>
          <p:nvSpPr>
            <p:cNvPr id="172" name="Rounded Rectangle 171"/>
            <p:cNvSpPr/>
            <p:nvPr/>
          </p:nvSpPr>
          <p:spPr>
            <a:xfrm>
              <a:off x="269836" y="2652460"/>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1" name="Picture 160">
              <a:hlinkClick r:id="rId5" action="ppaction://hlinksldjump"/>
            </p:cNvPr>
            <p:cNvPicPr>
              <a:picLocks noChangeAspect="1"/>
            </p:cNvPicPr>
            <p:nvPr/>
          </p:nvPicPr>
          <p:blipFill>
            <a:blip r:embed="rId6"/>
            <a:stretch>
              <a:fillRect/>
            </a:stretch>
          </p:blipFill>
          <p:spPr>
            <a:xfrm>
              <a:off x="386823" y="2685285"/>
              <a:ext cx="340645" cy="433548"/>
            </a:xfrm>
            <a:prstGeom prst="rect">
              <a:avLst/>
            </a:prstGeom>
          </p:spPr>
        </p:pic>
        <p:grpSp>
          <p:nvGrpSpPr>
            <p:cNvPr id="105" name="Group 104"/>
            <p:cNvGrpSpPr/>
            <p:nvPr/>
          </p:nvGrpSpPr>
          <p:grpSpPr>
            <a:xfrm>
              <a:off x="848302" y="2563689"/>
              <a:ext cx="3901929" cy="661703"/>
              <a:chOff x="848302" y="1819836"/>
              <a:chExt cx="3901929" cy="661703"/>
            </a:xfrm>
          </p:grpSpPr>
          <p:sp>
            <p:nvSpPr>
              <p:cNvPr id="106" name="Rounded Rectangle 105"/>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Flowchart: Off-page Connector 106"/>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8" name="Oval 107"/>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TextBox 108"/>
              <p:cNvSpPr txBox="1"/>
              <p:nvPr/>
            </p:nvSpPr>
            <p:spPr>
              <a:xfrm>
                <a:off x="4381802" y="1929229"/>
                <a:ext cx="329112" cy="400108"/>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endParaRPr kumimoji="0" lang="pt-PT" sz="1351"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grpSp>
        <p:nvGrpSpPr>
          <p:cNvPr id="9" name="Group 8"/>
          <p:cNvGrpSpPr/>
          <p:nvPr/>
        </p:nvGrpSpPr>
        <p:grpSpPr>
          <a:xfrm>
            <a:off x="1779534" y="4678587"/>
            <a:ext cx="4476455" cy="661702"/>
            <a:chOff x="269353" y="3964926"/>
            <a:chExt cx="4476454" cy="661703"/>
          </a:xfrm>
        </p:grpSpPr>
        <p:sp>
          <p:nvSpPr>
            <p:cNvPr id="173" name="Rounded Rectangle 172"/>
            <p:cNvSpPr/>
            <p:nvPr/>
          </p:nvSpPr>
          <p:spPr>
            <a:xfrm>
              <a:off x="269353" y="4063754"/>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3" name="Picture 162">
              <a:hlinkClick r:id="rId7" action="ppaction://hlinksldjump"/>
            </p:cNvPr>
            <p:cNvPicPr>
              <a:picLocks noChangeAspect="1"/>
            </p:cNvPicPr>
            <p:nvPr/>
          </p:nvPicPr>
          <p:blipFill>
            <a:blip r:embed="rId6"/>
            <a:stretch>
              <a:fillRect/>
            </a:stretch>
          </p:blipFill>
          <p:spPr>
            <a:xfrm>
              <a:off x="386823" y="4094093"/>
              <a:ext cx="340645" cy="433548"/>
            </a:xfrm>
            <a:prstGeom prst="rect">
              <a:avLst/>
            </a:prstGeom>
          </p:spPr>
        </p:pic>
        <p:grpSp>
          <p:nvGrpSpPr>
            <p:cNvPr id="112" name="Group 111"/>
            <p:cNvGrpSpPr/>
            <p:nvPr/>
          </p:nvGrpSpPr>
          <p:grpSpPr>
            <a:xfrm>
              <a:off x="836698" y="3964926"/>
              <a:ext cx="3909109" cy="661703"/>
              <a:chOff x="841122" y="1819836"/>
              <a:chExt cx="3909109" cy="661703"/>
            </a:xfrm>
          </p:grpSpPr>
          <p:sp>
            <p:nvSpPr>
              <p:cNvPr id="113" name="Rounded Rectangle 112"/>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4" name="Flowchart: Off-page Connector 113"/>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5" name="Oval 114"/>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TextBox 115"/>
              <p:cNvSpPr txBox="1"/>
              <p:nvPr/>
            </p:nvSpPr>
            <p:spPr>
              <a:xfrm>
                <a:off x="4393841" y="1938128"/>
                <a:ext cx="329112"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endParaRPr kumimoji="0" lang="pt-PT" sz="1351"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117" name="TextBox 116"/>
              <p:cNvSpPr txBox="1"/>
              <p:nvPr/>
            </p:nvSpPr>
            <p:spPr>
              <a:xfrm>
                <a:off x="841122" y="1875340"/>
                <a:ext cx="3531298" cy="498599"/>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lang="en-US" sz="1200" b="1" dirty="0">
                    <a:solidFill>
                      <a:srgbClr val="FFFFFF"/>
                    </a:solidFill>
                    <a:latin typeface="Century Gothic" panose="020B0502020202020204" pitchFamily="34" charset="0"/>
                  </a:rPr>
                  <a:t>Our company already owns an Ariba account. What should we do?</a:t>
                </a:r>
                <a:r>
                  <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grpSp>
      </p:grpSp>
      <p:grpSp>
        <p:nvGrpSpPr>
          <p:cNvPr id="3" name="Group 2"/>
          <p:cNvGrpSpPr/>
          <p:nvPr/>
        </p:nvGrpSpPr>
        <p:grpSpPr>
          <a:xfrm>
            <a:off x="5911090" y="1784496"/>
            <a:ext cx="4482517" cy="661702"/>
            <a:chOff x="4350594" y="1817084"/>
            <a:chExt cx="4482516" cy="661703"/>
          </a:xfrm>
        </p:grpSpPr>
        <p:sp>
          <p:nvSpPr>
            <p:cNvPr id="175" name="Rounded Rectangle 174"/>
            <p:cNvSpPr/>
            <p:nvPr/>
          </p:nvSpPr>
          <p:spPr>
            <a:xfrm>
              <a:off x="8260643" y="1877256"/>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7" name="Picture 166">
              <a:hlinkClick r:id="rId5" action="ppaction://hlinksldjump"/>
            </p:cNvPr>
            <p:cNvPicPr>
              <a:picLocks noChangeAspect="1"/>
            </p:cNvPicPr>
            <p:nvPr/>
          </p:nvPicPr>
          <p:blipFill>
            <a:blip r:embed="rId6"/>
            <a:stretch>
              <a:fillRect/>
            </a:stretch>
          </p:blipFill>
          <p:spPr>
            <a:xfrm>
              <a:off x="8371996" y="1911795"/>
              <a:ext cx="340645" cy="433548"/>
            </a:xfrm>
            <a:prstGeom prst="rect">
              <a:avLst/>
            </a:prstGeom>
          </p:spPr>
        </p:pic>
        <p:grpSp>
          <p:nvGrpSpPr>
            <p:cNvPr id="126" name="Group 125"/>
            <p:cNvGrpSpPr/>
            <p:nvPr/>
          </p:nvGrpSpPr>
          <p:grpSpPr>
            <a:xfrm rot="10800000">
              <a:off x="4350594" y="1817084"/>
              <a:ext cx="3901929" cy="661703"/>
              <a:chOff x="848302" y="1819836"/>
              <a:chExt cx="3901929" cy="661703"/>
            </a:xfrm>
          </p:grpSpPr>
          <p:sp>
            <p:nvSpPr>
              <p:cNvPr id="127" name="Rounded Rectangle 126"/>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Flowchart: Off-page Connector 127"/>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9" name="Oval 128"/>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TextBox 129"/>
              <p:cNvSpPr txBox="1"/>
              <p:nvPr/>
            </p:nvSpPr>
            <p:spPr>
              <a:xfrm rot="10800000">
                <a:off x="4388070" y="1969622"/>
                <a:ext cx="329112" cy="40011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sp>
            <p:nvSpPr>
              <p:cNvPr id="131" name="TextBox 130"/>
              <p:cNvSpPr txBox="1"/>
              <p:nvPr/>
            </p:nvSpPr>
            <p:spPr>
              <a:xfrm rot="10800000">
                <a:off x="1077702" y="1969496"/>
                <a:ext cx="3239847" cy="480132"/>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endPar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grpSp>
      <p:grpSp>
        <p:nvGrpSpPr>
          <p:cNvPr id="8" name="Group 7"/>
          <p:cNvGrpSpPr/>
          <p:nvPr/>
        </p:nvGrpSpPr>
        <p:grpSpPr>
          <a:xfrm>
            <a:off x="5897227" y="3702102"/>
            <a:ext cx="4473236" cy="661702"/>
            <a:chOff x="4350595" y="3260712"/>
            <a:chExt cx="4473236" cy="661703"/>
          </a:xfrm>
        </p:grpSpPr>
        <p:sp>
          <p:nvSpPr>
            <p:cNvPr id="176" name="Rounded Rectangle 175"/>
            <p:cNvSpPr/>
            <p:nvPr/>
          </p:nvSpPr>
          <p:spPr>
            <a:xfrm>
              <a:off x="8251364" y="3314523"/>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9" name="Picture 168">
              <a:hlinkClick r:id="rId8" action="ppaction://hlinksldjump"/>
            </p:cNvPr>
            <p:cNvPicPr>
              <a:picLocks noChangeAspect="1"/>
            </p:cNvPicPr>
            <p:nvPr/>
          </p:nvPicPr>
          <p:blipFill>
            <a:blip r:embed="rId6"/>
            <a:stretch>
              <a:fillRect/>
            </a:stretch>
          </p:blipFill>
          <p:spPr>
            <a:xfrm>
              <a:off x="8367937" y="3351309"/>
              <a:ext cx="340645" cy="433548"/>
            </a:xfrm>
            <a:prstGeom prst="rect">
              <a:avLst/>
            </a:prstGeom>
          </p:spPr>
        </p:pic>
        <p:grpSp>
          <p:nvGrpSpPr>
            <p:cNvPr id="140" name="Group 139"/>
            <p:cNvGrpSpPr/>
            <p:nvPr/>
          </p:nvGrpSpPr>
          <p:grpSpPr>
            <a:xfrm rot="10800000">
              <a:off x="4350595" y="3260712"/>
              <a:ext cx="3901929" cy="661703"/>
              <a:chOff x="848302" y="1819836"/>
              <a:chExt cx="3901929" cy="661703"/>
            </a:xfrm>
          </p:grpSpPr>
          <p:sp>
            <p:nvSpPr>
              <p:cNvPr id="141" name="Rounded Rectangle 140"/>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Flowchart: Off-page Connector 141"/>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3" name="Oval 142"/>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4" name="TextBox 143"/>
              <p:cNvSpPr txBox="1"/>
              <p:nvPr/>
            </p:nvSpPr>
            <p:spPr>
              <a:xfrm rot="10800000">
                <a:off x="4398762" y="1936210"/>
                <a:ext cx="329112" cy="40011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4</a:t>
                </a:r>
                <a:endParaRPr kumimoji="0" lang="pt-PT" sz="1351"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145" name="TextBox 144"/>
              <p:cNvSpPr txBox="1"/>
              <p:nvPr/>
            </p:nvSpPr>
            <p:spPr>
              <a:xfrm rot="10800000">
                <a:off x="1077701" y="1928229"/>
                <a:ext cx="3239847" cy="498599"/>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lang="fr-FR" sz="1200" b="1" noProof="0" dirty="0">
                    <a:solidFill>
                      <a:srgbClr val="FFFFFF"/>
                    </a:solidFill>
                    <a:latin typeface="Century Gothic" panose="020B0502020202020204" pitchFamily="34" charset="0"/>
                  </a:rPr>
                  <a:t>What are the steps to register on Ariba Platform?</a:t>
                </a: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grpSp>
      <p:grpSp>
        <p:nvGrpSpPr>
          <p:cNvPr id="10" name="Group 9"/>
          <p:cNvGrpSpPr/>
          <p:nvPr/>
        </p:nvGrpSpPr>
        <p:grpSpPr>
          <a:xfrm>
            <a:off x="5911090" y="5611567"/>
            <a:ext cx="4482518" cy="661701"/>
            <a:chOff x="4350594" y="4661949"/>
            <a:chExt cx="4482516" cy="661703"/>
          </a:xfrm>
        </p:grpSpPr>
        <p:sp>
          <p:nvSpPr>
            <p:cNvPr id="177" name="Rounded Rectangle 176"/>
            <p:cNvSpPr/>
            <p:nvPr/>
          </p:nvSpPr>
          <p:spPr>
            <a:xfrm>
              <a:off x="8260643" y="4746240"/>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1" name="Picture 170">
              <a:hlinkClick r:id="rId5" action="ppaction://hlinksldjump"/>
            </p:cNvPr>
            <p:cNvPicPr>
              <a:picLocks noChangeAspect="1"/>
            </p:cNvPicPr>
            <p:nvPr/>
          </p:nvPicPr>
          <p:blipFill>
            <a:blip r:embed="rId6"/>
            <a:stretch>
              <a:fillRect/>
            </a:stretch>
          </p:blipFill>
          <p:spPr>
            <a:xfrm>
              <a:off x="8367936" y="4779065"/>
              <a:ext cx="340645" cy="433548"/>
            </a:xfrm>
            <a:prstGeom prst="rect">
              <a:avLst/>
            </a:prstGeom>
          </p:spPr>
        </p:pic>
        <p:grpSp>
          <p:nvGrpSpPr>
            <p:cNvPr id="147" name="Group 146"/>
            <p:cNvGrpSpPr/>
            <p:nvPr/>
          </p:nvGrpSpPr>
          <p:grpSpPr>
            <a:xfrm rot="10800000">
              <a:off x="4350594" y="4661949"/>
              <a:ext cx="3901929" cy="661703"/>
              <a:chOff x="848302" y="1819836"/>
              <a:chExt cx="3901929" cy="661703"/>
            </a:xfrm>
          </p:grpSpPr>
          <p:sp>
            <p:nvSpPr>
              <p:cNvPr id="148" name="Rounded Rectangle 147"/>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9" name="Flowchart: Off-page Connector 148"/>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0" name="Oval 149"/>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TextBox 150"/>
              <p:cNvSpPr txBox="1"/>
              <p:nvPr/>
            </p:nvSpPr>
            <p:spPr>
              <a:xfrm rot="10800000">
                <a:off x="4394994" y="1940900"/>
                <a:ext cx="329112" cy="40011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endParaRPr kumimoji="0" lang="pt-PT" sz="1351"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152" name="TextBox 151"/>
              <p:cNvSpPr txBox="1"/>
              <p:nvPr/>
            </p:nvSpPr>
            <p:spPr>
              <a:xfrm rot="10800000">
                <a:off x="1077703" y="1978080"/>
                <a:ext cx="3213486" cy="480132"/>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grpSp>
      <p:grpSp>
        <p:nvGrpSpPr>
          <p:cNvPr id="14" name="Group 13"/>
          <p:cNvGrpSpPr/>
          <p:nvPr/>
        </p:nvGrpSpPr>
        <p:grpSpPr>
          <a:xfrm>
            <a:off x="1583150" y="1046607"/>
            <a:ext cx="4709289" cy="661707"/>
            <a:chOff x="1383582" y="840081"/>
            <a:chExt cx="3531966" cy="496280"/>
          </a:xfrm>
        </p:grpSpPr>
        <p:grpSp>
          <p:nvGrpSpPr>
            <p:cNvPr id="104" name="Group 103"/>
            <p:cNvGrpSpPr/>
            <p:nvPr/>
          </p:nvGrpSpPr>
          <p:grpSpPr>
            <a:xfrm>
              <a:off x="1812932" y="840081"/>
              <a:ext cx="3102616" cy="496280"/>
              <a:chOff x="894816" y="1866284"/>
              <a:chExt cx="4136821" cy="661705"/>
            </a:xfrm>
          </p:grpSpPr>
          <p:sp>
            <p:nvSpPr>
              <p:cNvPr id="34" name="Rounded Rectangle 33"/>
              <p:cNvSpPr/>
              <p:nvPr/>
            </p:nvSpPr>
            <p:spPr>
              <a:xfrm rot="10800000">
                <a:off x="894816" y="1866284"/>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Flowchart: Off-page Connector 34"/>
              <p:cNvSpPr/>
              <p:nvPr/>
            </p:nvSpPr>
            <p:spPr>
              <a:xfrm rot="16200000">
                <a:off x="3835573" y="163532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p:cNvSpPr/>
              <p:nvPr/>
            </p:nvSpPr>
            <p:spPr>
              <a:xfrm rot="10800000">
                <a:off x="4636425" y="1953993"/>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extBox 36"/>
              <p:cNvSpPr txBox="1"/>
              <p:nvPr/>
            </p:nvSpPr>
            <p:spPr>
              <a:xfrm flipH="1">
                <a:off x="4684128" y="1928960"/>
                <a:ext cx="237509" cy="399029"/>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endParaRPr kumimoji="0" lang="pt-PT" sz="1351"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12" name="Group 11"/>
            <p:cNvGrpSpPr/>
            <p:nvPr/>
          </p:nvGrpSpPr>
          <p:grpSpPr>
            <a:xfrm>
              <a:off x="1383582" y="894348"/>
              <a:ext cx="429350" cy="387744"/>
              <a:chOff x="320772" y="1192463"/>
              <a:chExt cx="572467" cy="516992"/>
            </a:xfrm>
          </p:grpSpPr>
          <p:sp>
            <p:nvSpPr>
              <p:cNvPr id="156" name="Rounded Rectangle 155"/>
              <p:cNvSpPr/>
              <p:nvPr/>
            </p:nvSpPr>
            <p:spPr>
              <a:xfrm>
                <a:off x="320772" y="1192463"/>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9" name="Picture 158">
                <a:hlinkClick r:id="rId9" action="ppaction://hlinksldjump"/>
              </p:cNvPr>
              <p:cNvPicPr>
                <a:picLocks noChangeAspect="1"/>
              </p:cNvPicPr>
              <p:nvPr/>
            </p:nvPicPr>
            <p:blipFill>
              <a:blip r:embed="rId6"/>
              <a:stretch>
                <a:fillRect/>
              </a:stretch>
            </p:blipFill>
            <p:spPr>
              <a:xfrm>
                <a:off x="538089" y="1244387"/>
                <a:ext cx="323501" cy="411728"/>
              </a:xfrm>
              <a:prstGeom prst="rect">
                <a:avLst/>
              </a:prstGeom>
            </p:spPr>
          </p:pic>
        </p:grpSp>
      </p:grpSp>
      <p:sp>
        <p:nvSpPr>
          <p:cNvPr id="98" name="TextBox 37"/>
          <p:cNvSpPr txBox="1"/>
          <p:nvPr/>
        </p:nvSpPr>
        <p:spPr>
          <a:xfrm>
            <a:off x="2284445" y="1135737"/>
            <a:ext cx="3441311" cy="498598"/>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Do we have to register at Ariba platform to continue working with Faurecia?</a:t>
            </a:r>
            <a:r>
              <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100" name="TextBox 144"/>
          <p:cNvSpPr txBox="1"/>
          <p:nvPr/>
        </p:nvSpPr>
        <p:spPr>
          <a:xfrm>
            <a:off x="6399759" y="1798663"/>
            <a:ext cx="3239847" cy="701731"/>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lang="fr-FR" sz="1200" b="1" noProof="0" dirty="0">
                <a:solidFill>
                  <a:srgbClr val="FFFFFF"/>
                </a:solidFill>
                <a:latin typeface="Century Gothic" panose="020B0502020202020204" pitchFamily="34" charset="0"/>
              </a:rPr>
              <a:t>Can the PO’s that were made before Ariba registration be processed on the platform? </a:t>
            </a: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63" name="TextBox 116"/>
          <p:cNvSpPr txBox="1"/>
          <p:nvPr/>
        </p:nvSpPr>
        <p:spPr>
          <a:xfrm>
            <a:off x="2339816" y="2786513"/>
            <a:ext cx="3531299" cy="498598"/>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Is there any cost for our company to start using Ariba Platform? </a:t>
            </a:r>
            <a:r>
              <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64" name="TextBox 87"/>
          <p:cNvSpPr txBox="1"/>
          <p:nvPr/>
        </p:nvSpPr>
        <p:spPr>
          <a:xfrm>
            <a:off x="6314422" y="5718718"/>
            <a:ext cx="3519695" cy="683264"/>
          </a:xfrm>
          <a:prstGeom prst="rect">
            <a:avLst/>
          </a:prstGeom>
          <a:noFill/>
        </p:spPr>
        <p:txBody>
          <a:bodyPr wrap="square" rtlCol="0">
            <a:spAutoFit/>
          </a:bodyPr>
          <a:lstStyle/>
          <a:p>
            <a:pPr algn="just" defTabSz="914354">
              <a:lnSpc>
                <a:spcPct val="110000"/>
              </a:lnSpc>
              <a:spcBef>
                <a:spcPts val="1000"/>
              </a:spcBef>
              <a:buClr>
                <a:srgbClr val="FA0057"/>
              </a:buClr>
              <a:buSzPct val="80000"/>
              <a:defRPr/>
            </a:pPr>
            <a:r>
              <a:rPr lang="pt-PT" sz="1200" b="1" dirty="0">
                <a:solidFill>
                  <a:srgbClr val="FFFFFF"/>
                </a:solidFill>
                <a:latin typeface="Century Gothic" panose="020B0502020202020204" pitchFamily="34" charset="0"/>
              </a:rPr>
              <a:t>What do I do if I received several registration invitations for the same legal entity?</a:t>
            </a:r>
            <a:endParaRPr lang="en-US" sz="1200" dirty="0">
              <a:solidFill>
                <a:srgbClr val="FFFFFF"/>
              </a:solidFill>
              <a:latin typeface="Calibri" panose="020F0502020204030204"/>
            </a:endParaRPr>
          </a:p>
          <a:p>
            <a:pPr algn="just" defTabSz="914354"/>
            <a:endParaRPr lang="pt-PT" sz="1200" dirty="0">
              <a:solidFill>
                <a:srgbClr val="003684"/>
              </a:solidFill>
              <a:latin typeface="Calibri" panose="020F0502020204030204"/>
            </a:endParaRPr>
          </a:p>
        </p:txBody>
      </p:sp>
    </p:spTree>
    <p:custDataLst>
      <p:tags r:id="rId1"/>
    </p:custDataLst>
    <p:extLst>
      <p:ext uri="{BB962C8B-B14F-4D97-AF65-F5344CB8AC3E}">
        <p14:creationId xmlns:p14="http://schemas.microsoft.com/office/powerpoint/2010/main" val="365569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Enterprise vs Standard account  (1/2)</a:t>
            </a:r>
          </a:p>
        </p:txBody>
      </p:sp>
      <p:sp>
        <p:nvSpPr>
          <p:cNvPr id="41" name="Rounded Rectangle 40"/>
          <p:cNvSpPr/>
          <p:nvPr/>
        </p:nvSpPr>
        <p:spPr>
          <a:xfrm>
            <a:off x="1385855" y="5597779"/>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446399" y="564636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1" name="Straight Connector 20"/>
          <p:cNvCxnSpPr/>
          <p:nvPr/>
        </p:nvCxnSpPr>
        <p:spPr>
          <a:xfrm flipV="1">
            <a:off x="1732633" y="130827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Oval 21"/>
          <p:cNvSpPr/>
          <p:nvPr/>
        </p:nvSpPr>
        <p:spPr>
          <a:xfrm>
            <a:off x="8382812" y="907316"/>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p:cNvGrpSpPr/>
          <p:nvPr/>
        </p:nvGrpSpPr>
        <p:grpSpPr>
          <a:xfrm>
            <a:off x="3285978" y="1081743"/>
            <a:ext cx="536793" cy="469254"/>
            <a:chOff x="2353088" y="923421"/>
            <a:chExt cx="402595" cy="351940"/>
          </a:xfrm>
        </p:grpSpPr>
        <p:sp>
          <p:nvSpPr>
            <p:cNvPr id="27" name="Oval 2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p:cNvSpPr txBox="1"/>
            <p:nvPr/>
          </p:nvSpPr>
          <p:spPr>
            <a:xfrm>
              <a:off x="2405521" y="92342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p>
          </p:txBody>
        </p:sp>
      </p:grpSp>
      <p:grpSp>
        <p:nvGrpSpPr>
          <p:cNvPr id="29" name="Group 28"/>
          <p:cNvGrpSpPr/>
          <p:nvPr/>
        </p:nvGrpSpPr>
        <p:grpSpPr>
          <a:xfrm>
            <a:off x="4483474" y="1081741"/>
            <a:ext cx="547201" cy="455588"/>
            <a:chOff x="3046387" y="927333"/>
            <a:chExt cx="410401" cy="341691"/>
          </a:xfrm>
        </p:grpSpPr>
        <p:sp>
          <p:nvSpPr>
            <p:cNvPr id="30" name="Oval 2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p:cNvSpPr txBox="1"/>
            <p:nvPr/>
          </p:nvSpPr>
          <p:spPr>
            <a:xfrm>
              <a:off x="3106626" y="92733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9</a:t>
              </a:r>
            </a:p>
          </p:txBody>
        </p:sp>
      </p:grpSp>
      <p:grpSp>
        <p:nvGrpSpPr>
          <p:cNvPr id="32" name="Group 31"/>
          <p:cNvGrpSpPr/>
          <p:nvPr/>
        </p:nvGrpSpPr>
        <p:grpSpPr>
          <a:xfrm>
            <a:off x="5691852" y="1075484"/>
            <a:ext cx="524959" cy="463009"/>
            <a:chOff x="3805802" y="914801"/>
            <a:chExt cx="393719" cy="347257"/>
          </a:xfrm>
        </p:grpSpPr>
        <p:sp>
          <p:nvSpPr>
            <p:cNvPr id="33" name="Oval 32"/>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p:cNvSpPr txBox="1"/>
            <p:nvPr/>
          </p:nvSpPr>
          <p:spPr>
            <a:xfrm>
              <a:off x="3816872" y="914801"/>
              <a:ext cx="382649"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10</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35" name="Group 34"/>
          <p:cNvGrpSpPr/>
          <p:nvPr/>
        </p:nvGrpSpPr>
        <p:grpSpPr>
          <a:xfrm>
            <a:off x="6893450" y="1081744"/>
            <a:ext cx="525378" cy="457926"/>
            <a:chOff x="4588467" y="918613"/>
            <a:chExt cx="394033" cy="343445"/>
          </a:xfrm>
        </p:grpSpPr>
        <p:sp>
          <p:nvSpPr>
            <p:cNvPr id="37" name="Oval 3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p:cNvSpPr txBox="1"/>
            <p:nvPr/>
          </p:nvSpPr>
          <p:spPr>
            <a:xfrm>
              <a:off x="4604624" y="918613"/>
              <a:ext cx="377876" cy="30008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11</a:t>
              </a:r>
            </a:p>
          </p:txBody>
        </p:sp>
      </p:grpSp>
      <p:sp>
        <p:nvSpPr>
          <p:cNvPr id="44" name="TextBox 43"/>
          <p:cNvSpPr txBox="1"/>
          <p:nvPr/>
        </p:nvSpPr>
        <p:spPr>
          <a:xfrm>
            <a:off x="8419447" y="989410"/>
            <a:ext cx="898737"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12</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82" name="Oval 81"/>
          <p:cNvSpPr/>
          <p:nvPr/>
        </p:nvSpPr>
        <p:spPr>
          <a:xfrm>
            <a:off x="2079180" y="1122362"/>
            <a:ext cx="510155" cy="436289"/>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TextBox 82"/>
          <p:cNvSpPr txBox="1"/>
          <p:nvPr/>
        </p:nvSpPr>
        <p:spPr>
          <a:xfrm>
            <a:off x="2162011" y="1083818"/>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pic>
        <p:nvPicPr>
          <p:cNvPr id="25" name="Image 24"/>
          <p:cNvPicPr>
            <a:picLocks noChangeAspect="1"/>
          </p:cNvPicPr>
          <p:nvPr/>
        </p:nvPicPr>
        <p:blipFill>
          <a:blip r:embed="rId5"/>
          <a:stretch>
            <a:fillRect/>
          </a:stretch>
        </p:blipFill>
        <p:spPr>
          <a:xfrm>
            <a:off x="3285978" y="1798773"/>
            <a:ext cx="5540709" cy="4613041"/>
          </a:xfrm>
          <a:prstGeom prst="rect">
            <a:avLst/>
          </a:prstGeom>
        </p:spPr>
      </p:pic>
      <p:sp>
        <p:nvSpPr>
          <p:cNvPr id="36" name="Action Button: Forward or Next 44">
            <a:hlinkClick r:id="" action="ppaction://hlinkshowjump?jump=previousslide" highlightClick="1"/>
            <a:extLst>
              <a:ext uri="{FF2B5EF4-FFF2-40B4-BE49-F238E27FC236}">
                <a16:creationId xmlns:a16="http://schemas.microsoft.com/office/drawing/2014/main" id="{7BC069C4-ABC6-4129-BC87-AC9B8C5F32BD}"/>
              </a:ext>
            </a:extLst>
          </p:cNvPr>
          <p:cNvSpPr/>
          <p:nvPr/>
        </p:nvSpPr>
        <p:spPr>
          <a:xfrm rot="10800000">
            <a:off x="880013" y="5597778"/>
            <a:ext cx="445300" cy="516993"/>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1781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Enterprise vs Standard account (2/2)</a:t>
            </a:r>
          </a:p>
        </p:txBody>
      </p:sp>
      <p:sp>
        <p:nvSpPr>
          <p:cNvPr id="41" name="Rounded Rectangle 40"/>
          <p:cNvSpPr/>
          <p:nvPr/>
        </p:nvSpPr>
        <p:spPr>
          <a:xfrm>
            <a:off x="1160166" y="5619248"/>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220708" y="5667833"/>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1" name="Straight Connector 20"/>
          <p:cNvCxnSpPr/>
          <p:nvPr/>
        </p:nvCxnSpPr>
        <p:spPr>
          <a:xfrm flipV="1">
            <a:off x="1732633" y="130827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Oval 21"/>
          <p:cNvSpPr/>
          <p:nvPr/>
        </p:nvSpPr>
        <p:spPr>
          <a:xfrm>
            <a:off x="8382812" y="907316"/>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6" name="Group 25"/>
          <p:cNvGrpSpPr/>
          <p:nvPr/>
        </p:nvGrpSpPr>
        <p:grpSpPr>
          <a:xfrm>
            <a:off x="3285978" y="1081743"/>
            <a:ext cx="536793" cy="469254"/>
            <a:chOff x="2353088" y="923421"/>
            <a:chExt cx="402595" cy="351940"/>
          </a:xfrm>
        </p:grpSpPr>
        <p:sp>
          <p:nvSpPr>
            <p:cNvPr id="27" name="Oval 2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p:cNvSpPr txBox="1"/>
            <p:nvPr/>
          </p:nvSpPr>
          <p:spPr>
            <a:xfrm>
              <a:off x="2405521" y="92342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8</a:t>
              </a:r>
            </a:p>
          </p:txBody>
        </p:sp>
      </p:grpSp>
      <p:grpSp>
        <p:nvGrpSpPr>
          <p:cNvPr id="29" name="Group 28"/>
          <p:cNvGrpSpPr/>
          <p:nvPr/>
        </p:nvGrpSpPr>
        <p:grpSpPr>
          <a:xfrm>
            <a:off x="4483474" y="1081741"/>
            <a:ext cx="547201" cy="455588"/>
            <a:chOff x="3046387" y="927333"/>
            <a:chExt cx="410401" cy="341691"/>
          </a:xfrm>
        </p:grpSpPr>
        <p:sp>
          <p:nvSpPr>
            <p:cNvPr id="30" name="Oval 2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p:cNvSpPr txBox="1"/>
            <p:nvPr/>
          </p:nvSpPr>
          <p:spPr>
            <a:xfrm>
              <a:off x="3106626" y="92733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9</a:t>
              </a:r>
            </a:p>
          </p:txBody>
        </p:sp>
      </p:grpSp>
      <p:grpSp>
        <p:nvGrpSpPr>
          <p:cNvPr id="32" name="Group 31"/>
          <p:cNvGrpSpPr/>
          <p:nvPr/>
        </p:nvGrpSpPr>
        <p:grpSpPr>
          <a:xfrm>
            <a:off x="5691852" y="1075484"/>
            <a:ext cx="524959" cy="463009"/>
            <a:chOff x="3805802" y="914801"/>
            <a:chExt cx="393719" cy="347257"/>
          </a:xfrm>
        </p:grpSpPr>
        <p:sp>
          <p:nvSpPr>
            <p:cNvPr id="33" name="Oval 32"/>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p:cNvSpPr txBox="1"/>
            <p:nvPr/>
          </p:nvSpPr>
          <p:spPr>
            <a:xfrm>
              <a:off x="3816872" y="914801"/>
              <a:ext cx="382649"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10</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35" name="Group 34"/>
          <p:cNvGrpSpPr/>
          <p:nvPr/>
        </p:nvGrpSpPr>
        <p:grpSpPr>
          <a:xfrm>
            <a:off x="6893450" y="1081744"/>
            <a:ext cx="525378" cy="457926"/>
            <a:chOff x="4588467" y="918613"/>
            <a:chExt cx="394033" cy="343445"/>
          </a:xfrm>
        </p:grpSpPr>
        <p:sp>
          <p:nvSpPr>
            <p:cNvPr id="37" name="Oval 3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p:cNvSpPr txBox="1"/>
            <p:nvPr/>
          </p:nvSpPr>
          <p:spPr>
            <a:xfrm>
              <a:off x="4604624" y="918613"/>
              <a:ext cx="377876" cy="30008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11</a:t>
              </a:r>
            </a:p>
          </p:txBody>
        </p:sp>
      </p:grpSp>
      <p:sp>
        <p:nvSpPr>
          <p:cNvPr id="44" name="TextBox 43"/>
          <p:cNvSpPr txBox="1"/>
          <p:nvPr/>
        </p:nvSpPr>
        <p:spPr>
          <a:xfrm>
            <a:off x="8419447" y="989410"/>
            <a:ext cx="898737"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a:ln>
                  <a:noFill/>
                </a:ln>
                <a:solidFill>
                  <a:srgbClr val="FFFFFF"/>
                </a:solidFill>
                <a:effectLst/>
                <a:uLnTx/>
                <a:uFillTx/>
                <a:latin typeface="Franklin Gothic Heavy" panose="020B0903020102020204" pitchFamily="34" charset="0"/>
                <a:ea typeface="+mn-ea"/>
                <a:cs typeface="+mn-cs"/>
              </a:rPr>
              <a:t>12</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82" name="Oval 81"/>
          <p:cNvSpPr/>
          <p:nvPr/>
        </p:nvSpPr>
        <p:spPr>
          <a:xfrm>
            <a:off x="2079180" y="1122362"/>
            <a:ext cx="510155" cy="436289"/>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TextBox 82"/>
          <p:cNvSpPr txBox="1"/>
          <p:nvPr/>
        </p:nvSpPr>
        <p:spPr>
          <a:xfrm>
            <a:off x="2162011" y="1083818"/>
            <a:ext cx="46688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sp>
        <p:nvSpPr>
          <p:cNvPr id="36" name="Espace réservé du contenu 2">
            <a:extLst>
              <a:ext uri="{FF2B5EF4-FFF2-40B4-BE49-F238E27FC236}">
                <a16:creationId xmlns:a16="http://schemas.microsoft.com/office/drawing/2014/main" id="{07FCD7FC-5349-40E7-B6C3-F29EE962E521}"/>
              </a:ext>
            </a:extLst>
          </p:cNvPr>
          <p:cNvSpPr txBox="1">
            <a:spLocks/>
          </p:cNvSpPr>
          <p:nvPr/>
        </p:nvSpPr>
        <p:spPr>
          <a:xfrm>
            <a:off x="1817072" y="1963032"/>
            <a:ext cx="10195842" cy="4955570"/>
          </a:xfrm>
          <a:prstGeom prst="rect">
            <a:avLst/>
          </a:prstGeom>
        </p:spPr>
        <p:txBody>
          <a:bodyPr vert="horz" lIns="0" tIns="36000" rIns="0" bIns="36000" rtlCol="0">
            <a:normAutofit fontScale="70000" lnSpcReduction="20000"/>
          </a:bodyPr>
          <a:lstStyle>
            <a:lvl1pPr marL="228594" indent="-228594" algn="l" defTabSz="914377" rtl="0" eaLnBrk="1" latinLnBrk="0" hangingPunct="1">
              <a:lnSpc>
                <a:spcPct val="110000"/>
              </a:lnSpc>
              <a:spcBef>
                <a:spcPts val="1000"/>
              </a:spcBef>
              <a:buClr>
                <a:schemeClr val="bg2"/>
              </a:buClr>
              <a:buSzPct val="80000"/>
              <a:buFont typeface="Wingdings" panose="05000000000000000000" pitchFamily="2" charset="2"/>
              <a:buChar char="n"/>
              <a:defRPr lang="en-US" sz="2000" b="1"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110000"/>
              </a:lnSpc>
              <a:spcBef>
                <a:spcPts val="500"/>
              </a:spcBef>
              <a:buClr>
                <a:schemeClr val="tx1"/>
              </a:buClr>
              <a:buSzPct val="60000"/>
              <a:buFont typeface="Wingdings" panose="05000000000000000000" pitchFamily="2" charset="2"/>
              <a:buChar char="n"/>
              <a:defRPr lang="en-US" sz="2000" kern="1200">
                <a:solidFill>
                  <a:schemeClr val="tx1"/>
                </a:solidFill>
                <a:latin typeface="Century Gothic" panose="020B0502020202020204" pitchFamily="34" charset="0"/>
                <a:ea typeface="+mn-ea"/>
                <a:cs typeface="+mn-cs"/>
              </a:defRPr>
            </a:lvl2pPr>
            <a:lvl3pPr marL="1142971" indent="-228594" algn="l" defTabSz="914377" rtl="0" eaLnBrk="1" latinLnBrk="0" hangingPunct="1">
              <a:lnSpc>
                <a:spcPct val="110000"/>
              </a:lnSpc>
              <a:spcBef>
                <a:spcPts val="500"/>
              </a:spcBef>
              <a:buClr>
                <a:schemeClr val="tx1"/>
              </a:buClr>
              <a:buFont typeface="Century Gothic" panose="020B0502020202020204" pitchFamily="34" charset="0"/>
              <a:buChar char="−"/>
              <a:defRPr lang="en-US" sz="2000" kern="1200">
                <a:solidFill>
                  <a:schemeClr val="tx1"/>
                </a:solidFill>
                <a:latin typeface="Century Gothic" panose="020B0502020202020204" pitchFamily="34" charset="0"/>
                <a:ea typeface="+mn-ea"/>
                <a:cs typeface="+mn-cs"/>
              </a:defRPr>
            </a:lvl3pPr>
            <a:lvl4pPr marL="1600160" indent="-228594" algn="l" defTabSz="914377" rtl="0" eaLnBrk="1" latinLnBrk="0" hangingPunct="1">
              <a:lnSpc>
                <a:spcPct val="110000"/>
              </a:lnSpc>
              <a:spcBef>
                <a:spcPts val="500"/>
              </a:spcBef>
              <a:buFont typeface="Arial" panose="020B0604020202020204" pitchFamily="34" charset="0"/>
              <a:buChar char="•"/>
              <a:defRPr lang="en-US" sz="2000" kern="1200">
                <a:solidFill>
                  <a:schemeClr val="tx1"/>
                </a:solidFill>
                <a:latin typeface="Century Gothic" panose="020B0502020202020204" pitchFamily="34" charset="0"/>
                <a:ea typeface="+mn-ea"/>
                <a:cs typeface="+mn-cs"/>
              </a:defRPr>
            </a:lvl4pPr>
            <a:lvl5pPr marL="2057349" indent="-228594" algn="l" defTabSz="914377" rtl="0" eaLnBrk="1" latinLnBrk="0" hangingPunct="1">
              <a:lnSpc>
                <a:spcPct val="110000"/>
              </a:lnSpc>
              <a:spcBef>
                <a:spcPts val="500"/>
              </a:spcBef>
              <a:buFont typeface="Century Gothic" panose="020B0502020202020204" pitchFamily="34" charset="0"/>
              <a:buChar char="-"/>
              <a:defRPr lang="fr-FR" sz="2000"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lang="en-US" sz="1800" dirty="0">
                <a:solidFill>
                  <a:srgbClr val="003684"/>
                </a:solidFill>
              </a:rPr>
              <a:t>STANDARD ACCOUNT, YOUR ACCOUNT BY DEFAULT after registering to Ariba, enabling you to: </a:t>
            </a:r>
          </a:p>
          <a:p>
            <a:pPr lvl="1">
              <a:spcBef>
                <a:spcPts val="1000"/>
              </a:spcBef>
              <a:buClr>
                <a:srgbClr val="FA0057"/>
              </a:buClr>
              <a:buSzPct val="80000"/>
            </a:pPr>
            <a:r>
              <a:rPr lang="en-US" sz="1500" dirty="0">
                <a:solidFill>
                  <a:srgbClr val="003684"/>
                </a:solidFill>
              </a:rPr>
              <a:t> Respond to emailed orders</a:t>
            </a:r>
          </a:p>
          <a:p>
            <a:pPr lvl="1">
              <a:spcBef>
                <a:spcPts val="1000"/>
              </a:spcBef>
              <a:buClr>
                <a:srgbClr val="FA0057"/>
              </a:buClr>
              <a:buSzPct val="80000"/>
            </a:pPr>
            <a:r>
              <a:rPr kumimoji="0" lang="fr-FR" sz="1500" i="0" u="none" strike="noStrike" kern="1200" cap="none" spc="0" normalizeH="0" baseline="0" noProof="0" dirty="0">
                <a:ln>
                  <a:noFill/>
                </a:ln>
                <a:solidFill>
                  <a:srgbClr val="003684"/>
                </a:solidFill>
                <a:effectLst/>
                <a:uLnTx/>
                <a:uFillTx/>
              </a:rPr>
              <a:t> Make</a:t>
            </a:r>
            <a:r>
              <a:rPr kumimoji="0" lang="fr-FR" sz="1500" i="0" u="none" strike="noStrike" kern="1200" cap="none" spc="0" normalizeH="0" noProof="0" dirty="0">
                <a:ln>
                  <a:noFill/>
                </a:ln>
                <a:solidFill>
                  <a:srgbClr val="003684"/>
                </a:solidFill>
                <a:effectLst/>
                <a:uLnTx/>
                <a:uFillTx/>
              </a:rPr>
              <a:t> orders confirmation</a:t>
            </a:r>
          </a:p>
          <a:p>
            <a:pPr lvl="1">
              <a:spcBef>
                <a:spcPts val="1000"/>
              </a:spcBef>
              <a:buClr>
                <a:srgbClr val="FA0057"/>
              </a:buClr>
              <a:buSzPct val="80000"/>
            </a:pPr>
            <a:r>
              <a:rPr lang="fr-FR" sz="1500" dirty="0">
                <a:solidFill>
                  <a:srgbClr val="003684"/>
                </a:solidFill>
              </a:rPr>
              <a:t> Make ship notices</a:t>
            </a:r>
          </a:p>
          <a:p>
            <a:pPr lvl="1">
              <a:spcBef>
                <a:spcPts val="1000"/>
              </a:spcBef>
              <a:buClr>
                <a:srgbClr val="FA0057"/>
              </a:buClr>
              <a:buSzPct val="80000"/>
            </a:pPr>
            <a:r>
              <a:rPr kumimoji="0" lang="fr-FR" sz="1500" i="0" u="none" strike="noStrike" kern="1200" cap="none" spc="0" normalizeH="0" noProof="0" dirty="0">
                <a:ln>
                  <a:noFill/>
                </a:ln>
                <a:solidFill>
                  <a:srgbClr val="003684"/>
                </a:solidFill>
                <a:effectLst/>
                <a:uLnTx/>
                <a:uFillTx/>
              </a:rPr>
              <a:t> Send invoices</a:t>
            </a:r>
          </a:p>
          <a:p>
            <a:pPr marL="457189" lvl="1" indent="0">
              <a:spcBef>
                <a:spcPts val="1000"/>
              </a:spcBef>
              <a:buClr>
                <a:srgbClr val="FA0057"/>
              </a:buClr>
              <a:buSzPct val="80000"/>
              <a:buNone/>
            </a:pPr>
            <a:endParaRPr lang="en-US" sz="1500" dirty="0">
              <a:solidFill>
                <a:srgbClr val="003684"/>
              </a:solidFill>
            </a:endParaRP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r>
              <a:rPr lang="fr-FR" dirty="0">
                <a:solidFill>
                  <a:srgbClr val="003684"/>
                </a:solidFill>
              </a:rPr>
              <a:t>In case you are processing amounts of POs &gt; 100 per year and / or have catalogs, you may have access to :</a:t>
            </a:r>
          </a:p>
          <a:p>
            <a:pPr marL="228594" marR="0" lvl="0" indent="-228594" algn="l" defTabSz="914377"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lang="fr-FR" sz="1800" dirty="0">
                <a:solidFill>
                  <a:srgbClr val="003684"/>
                </a:solidFill>
              </a:rPr>
              <a:t> ENTERPRISE ACCOUNT enabling you to use advanced features:</a:t>
            </a:r>
          </a:p>
          <a:p>
            <a:pPr lvl="1">
              <a:spcBef>
                <a:spcPts val="1000"/>
              </a:spcBef>
              <a:buClr>
                <a:srgbClr val="FA0057"/>
              </a:buClr>
              <a:buSzPct val="80000"/>
            </a:pPr>
            <a:r>
              <a:rPr lang="fr-FR" sz="1500" b="0" dirty="0"/>
              <a:t> </a:t>
            </a:r>
            <a:r>
              <a:rPr lang="en-US" sz="1500" b="0" dirty="0">
                <a:solidFill>
                  <a:srgbClr val="003684"/>
                </a:solidFill>
              </a:rPr>
              <a:t>Fully seamless digital interaction, email reduction  </a:t>
            </a:r>
            <a:endParaRPr lang="en-US" sz="1500" dirty="0">
              <a:solidFill>
                <a:srgbClr val="003684"/>
              </a:solidFill>
            </a:endParaRPr>
          </a:p>
          <a:p>
            <a:pPr lvl="1">
              <a:spcBef>
                <a:spcPts val="1000"/>
              </a:spcBef>
              <a:buClr>
                <a:srgbClr val="FA0057"/>
              </a:buClr>
              <a:buSzPct val="80000"/>
            </a:pPr>
            <a:r>
              <a:rPr lang="fr-FR" sz="1500" dirty="0">
                <a:solidFill>
                  <a:srgbClr val="003684"/>
                </a:solidFill>
              </a:rPr>
              <a:t> Advanced Activity archivation stored in the Cloud</a:t>
            </a:r>
          </a:p>
          <a:p>
            <a:pPr lvl="1">
              <a:spcBef>
                <a:spcPts val="1000"/>
              </a:spcBef>
              <a:buClr>
                <a:srgbClr val="FA0057"/>
              </a:buClr>
              <a:buSzPct val="80000"/>
            </a:pPr>
            <a:r>
              <a:rPr lang="fr-FR" sz="1500" dirty="0">
                <a:solidFill>
                  <a:srgbClr val="003684"/>
                </a:solidFill>
              </a:rPr>
              <a:t> Catalog creation, publication, management</a:t>
            </a:r>
          </a:p>
          <a:p>
            <a:pPr lvl="1">
              <a:spcBef>
                <a:spcPts val="1000"/>
              </a:spcBef>
              <a:buClr>
                <a:srgbClr val="FA0057"/>
              </a:buClr>
              <a:buSzPct val="80000"/>
            </a:pPr>
            <a:r>
              <a:rPr lang="fr-FR" sz="1500" dirty="0">
                <a:solidFill>
                  <a:srgbClr val="003684"/>
                </a:solidFill>
              </a:rPr>
              <a:t> Invoices Management</a:t>
            </a:r>
          </a:p>
          <a:p>
            <a:pPr lvl="1">
              <a:spcBef>
                <a:spcPts val="1000"/>
              </a:spcBef>
              <a:buClr>
                <a:srgbClr val="FA0057"/>
              </a:buClr>
              <a:buSzPct val="80000"/>
            </a:pPr>
            <a:endParaRPr lang="fr-FR" sz="1500" dirty="0">
              <a:solidFill>
                <a:srgbClr val="003684"/>
              </a:solidFill>
            </a:endParaRPr>
          </a:p>
          <a:p>
            <a:pPr marL="0" lvl="0" indent="0" defTabSz="914400">
              <a:lnSpc>
                <a:spcPct val="100000"/>
              </a:lnSpc>
              <a:spcBef>
                <a:spcPts val="0"/>
              </a:spcBef>
              <a:buClrTx/>
              <a:buSzTx/>
              <a:buNone/>
              <a:defRPr/>
            </a:pPr>
            <a:endParaRPr lang="fr-FR" sz="1500" b="0" dirty="0">
              <a:solidFill>
                <a:srgbClr val="003684"/>
              </a:solidFill>
            </a:endParaRP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r>
              <a:rPr lang="fr-FR" sz="2200" dirty="0">
                <a:solidFill>
                  <a:srgbClr val="003684"/>
                </a:solidFill>
              </a:rPr>
              <a:t>For more information about Enterprise Account and on eligibility rules, please contact your Faurecia  Buyer</a:t>
            </a: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endParaRPr lang="fr-FR" sz="2200" dirty="0">
              <a:solidFill>
                <a:srgbClr val="003684"/>
              </a:solidFill>
            </a:endParaRP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r>
              <a:rPr lang="fr-FR" sz="2200" dirty="0">
                <a:solidFill>
                  <a:srgbClr val="003684"/>
                </a:solidFill>
              </a:rPr>
              <a:t> </a:t>
            </a: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endParaRPr lang="en-US" sz="1600" b="0" dirty="0">
              <a:solidFill>
                <a:srgbClr val="003684"/>
              </a:solidFill>
            </a:endParaRP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endParaRPr kumimoji="0" lang="fr-FR" sz="18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0" marR="0" lvl="0" indent="0" algn="l" defTabSz="914377" rtl="0" eaLnBrk="1" fontAlgn="auto" latinLnBrk="0" hangingPunct="1">
              <a:lnSpc>
                <a:spcPct val="110000"/>
              </a:lnSpc>
              <a:spcBef>
                <a:spcPts val="1000"/>
              </a:spcBef>
              <a:spcAft>
                <a:spcPts val="0"/>
              </a:spcAft>
              <a:buClr>
                <a:srgbClr val="FA0057"/>
              </a:buClr>
              <a:buSzPct val="80000"/>
              <a:buNone/>
              <a:tabLst/>
              <a:defRPr/>
            </a:pPr>
            <a:endParaRPr kumimoji="0" lang="fr-FR" sz="18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228594" marR="0" lvl="0" indent="-228594" algn="l" defTabSz="914377"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endParaRPr kumimoji="0" lang="en-US" sz="1800"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914377" marR="0" lvl="2" indent="0" algn="l" defTabSz="914377" rtl="0" eaLnBrk="1" fontAlgn="auto" latinLnBrk="0" hangingPunct="1">
              <a:lnSpc>
                <a:spcPct val="110000"/>
              </a:lnSpc>
              <a:spcBef>
                <a:spcPts val="500"/>
              </a:spcBef>
              <a:spcAft>
                <a:spcPts val="0"/>
              </a:spcAft>
              <a:buClr>
                <a:srgbClr val="003684"/>
              </a:buClr>
              <a:buSzTx/>
              <a:buFont typeface="Century Gothic" panose="020B0502020202020204" pitchFamily="34" charset="0"/>
              <a:buNone/>
              <a:tabLst/>
              <a:defRPr/>
            </a:pPr>
            <a:endParaRPr kumimoji="0" lang="en-US" sz="18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39" name="Action Button: Forward or Next 44">
            <a:hlinkClick r:id="" action="ppaction://hlinkshowjump?jump=previousslide" highlightClick="1"/>
            <a:extLst>
              <a:ext uri="{FF2B5EF4-FFF2-40B4-BE49-F238E27FC236}">
                <a16:creationId xmlns:a16="http://schemas.microsoft.com/office/drawing/2014/main" id="{94BF37C3-A6C4-4E57-9C4D-83EF0BA3A34B}"/>
              </a:ext>
            </a:extLst>
          </p:cNvPr>
          <p:cNvSpPr/>
          <p:nvPr/>
        </p:nvSpPr>
        <p:spPr>
          <a:xfrm rot="10800000">
            <a:off x="647007" y="5619247"/>
            <a:ext cx="445300" cy="516993"/>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5739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1219200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02174" y="2626491"/>
            <a:ext cx="3387651" cy="1605019"/>
          </a:xfrm>
          <a:prstGeom prst="rect">
            <a:avLst/>
          </a:prstGeom>
        </p:spPr>
      </p:pic>
      <p:sp>
        <p:nvSpPr>
          <p:cNvPr id="2" name="Footer Placeholder 1"/>
          <p:cNvSpPr>
            <a:spLocks noGrp="1"/>
          </p:cNvSpPr>
          <p:nvPr>
            <p:ph type="ftr" sz="quarter" idx="11"/>
            <p:custDataLst>
              <p:tags r:id="rId2"/>
            </p:custDataLst>
          </p:nvPr>
        </p:nvSpPr>
        <p:spPr>
          <a:xfrm>
            <a:off x="0" y="6494866"/>
            <a:ext cx="12192000" cy="88092"/>
          </a:xfrm>
        </p:spPr>
        <p:txBody>
          <a:bodyPr/>
          <a:lstStyle/>
          <a:p>
            <a:r>
              <a:rPr lang="en-US"/>
              <a:t> </a:t>
            </a:r>
            <a:endParaRPr lang="en-US" dirty="0"/>
          </a:p>
        </p:txBody>
      </p:sp>
    </p:spTree>
    <p:custDataLst>
      <p:tags r:id="rId1"/>
    </p:custDataLst>
    <p:extLst>
      <p:ext uri="{BB962C8B-B14F-4D97-AF65-F5344CB8AC3E}">
        <p14:creationId xmlns:p14="http://schemas.microsoft.com/office/powerpoint/2010/main" val="339227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Your Frequent Asked Questions about Ariba (2)</a:t>
            </a:r>
          </a:p>
        </p:txBody>
      </p:sp>
      <p:sp>
        <p:nvSpPr>
          <p:cNvPr id="4" name="Footer Placeholder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a:t> </a:t>
            </a:r>
            <a:endParaRPr lang="pt-PT" dirty="0"/>
          </a:p>
        </p:txBody>
      </p:sp>
      <p:sp>
        <p:nvSpPr>
          <p:cNvPr id="5" name="Slide Number Placeholder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cxnSp>
        <p:nvCxnSpPr>
          <p:cNvPr id="7" name="Straight Connector 6"/>
          <p:cNvCxnSpPr/>
          <p:nvPr/>
        </p:nvCxnSpPr>
        <p:spPr>
          <a:xfrm flipH="1">
            <a:off x="6082497" y="1137168"/>
            <a:ext cx="6771" cy="5343021"/>
          </a:xfrm>
          <a:prstGeom prst="line">
            <a:avLst/>
          </a:prstGeom>
          <a:ln w="762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 name="Group 2"/>
          <p:cNvGrpSpPr/>
          <p:nvPr/>
        </p:nvGrpSpPr>
        <p:grpSpPr>
          <a:xfrm>
            <a:off x="5867139" y="5425739"/>
            <a:ext cx="4525889" cy="661702"/>
            <a:chOff x="4307222" y="1817084"/>
            <a:chExt cx="4525888" cy="661703"/>
          </a:xfrm>
        </p:grpSpPr>
        <p:sp>
          <p:nvSpPr>
            <p:cNvPr id="175" name="Rounded Rectangle 174"/>
            <p:cNvSpPr/>
            <p:nvPr/>
          </p:nvSpPr>
          <p:spPr>
            <a:xfrm>
              <a:off x="8260643" y="1877256"/>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7" name="Picture 166">
              <a:hlinkClick r:id="rId5" action="ppaction://hlinksldjump"/>
            </p:cNvPr>
            <p:cNvPicPr>
              <a:picLocks noChangeAspect="1"/>
            </p:cNvPicPr>
            <p:nvPr/>
          </p:nvPicPr>
          <p:blipFill>
            <a:blip r:embed="rId6"/>
            <a:stretch>
              <a:fillRect/>
            </a:stretch>
          </p:blipFill>
          <p:spPr>
            <a:xfrm>
              <a:off x="8371996" y="1911795"/>
              <a:ext cx="340645" cy="433548"/>
            </a:xfrm>
            <a:prstGeom prst="rect">
              <a:avLst/>
            </a:prstGeom>
          </p:spPr>
        </p:pic>
        <p:grpSp>
          <p:nvGrpSpPr>
            <p:cNvPr id="126" name="Group 125"/>
            <p:cNvGrpSpPr/>
            <p:nvPr/>
          </p:nvGrpSpPr>
          <p:grpSpPr>
            <a:xfrm rot="10800000">
              <a:off x="4307222" y="1817084"/>
              <a:ext cx="3945301" cy="661703"/>
              <a:chOff x="848302" y="1819836"/>
              <a:chExt cx="3945301" cy="661703"/>
            </a:xfrm>
          </p:grpSpPr>
          <p:sp>
            <p:nvSpPr>
              <p:cNvPr id="127" name="Rounded Rectangle 126"/>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Flowchart: Off-page Connector 127"/>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9" name="Oval 128"/>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TextBox 129"/>
              <p:cNvSpPr txBox="1"/>
              <p:nvPr/>
            </p:nvSpPr>
            <p:spPr>
              <a:xfrm rot="10800000">
                <a:off x="4190480" y="1950634"/>
                <a:ext cx="603123"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12</a:t>
                </a:r>
              </a:p>
            </p:txBody>
          </p:sp>
          <p:sp>
            <p:nvSpPr>
              <p:cNvPr id="131" name="TextBox 130"/>
              <p:cNvSpPr txBox="1"/>
              <p:nvPr/>
            </p:nvSpPr>
            <p:spPr>
              <a:xfrm rot="10800000">
                <a:off x="1077702" y="1969496"/>
                <a:ext cx="3239847" cy="480132"/>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endPar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grpSp>
      <p:grpSp>
        <p:nvGrpSpPr>
          <p:cNvPr id="14" name="Group 13"/>
          <p:cNvGrpSpPr/>
          <p:nvPr/>
        </p:nvGrpSpPr>
        <p:grpSpPr>
          <a:xfrm>
            <a:off x="1816922" y="4481827"/>
            <a:ext cx="4674890" cy="661704"/>
            <a:chOff x="1348488" y="805244"/>
            <a:chExt cx="3506168" cy="496278"/>
          </a:xfrm>
        </p:grpSpPr>
        <p:grpSp>
          <p:nvGrpSpPr>
            <p:cNvPr id="104" name="Group 103"/>
            <p:cNvGrpSpPr/>
            <p:nvPr/>
          </p:nvGrpSpPr>
          <p:grpSpPr>
            <a:xfrm>
              <a:off x="1778047" y="805244"/>
              <a:ext cx="3076609" cy="496278"/>
              <a:chOff x="848302" y="1819836"/>
              <a:chExt cx="4102144" cy="661703"/>
            </a:xfrm>
          </p:grpSpPr>
          <p:sp>
            <p:nvSpPr>
              <p:cNvPr id="34" name="Rounded Rectangle 33"/>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Flowchart: Off-page Connector 34"/>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extBox 36"/>
              <p:cNvSpPr txBox="1"/>
              <p:nvPr/>
            </p:nvSpPr>
            <p:spPr>
              <a:xfrm>
                <a:off x="4305688" y="1928117"/>
                <a:ext cx="644758" cy="4001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11</a:t>
                </a:r>
                <a:endParaRPr kumimoji="0" lang="pt-PT" sz="1351"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12" name="Group 11"/>
            <p:cNvGrpSpPr/>
            <p:nvPr/>
          </p:nvGrpSpPr>
          <p:grpSpPr>
            <a:xfrm>
              <a:off x="1348488" y="882062"/>
              <a:ext cx="429350" cy="387744"/>
              <a:chOff x="273980" y="1176082"/>
              <a:chExt cx="572467" cy="516992"/>
            </a:xfrm>
          </p:grpSpPr>
          <p:sp>
            <p:nvSpPr>
              <p:cNvPr id="156" name="Rounded Rectangle 155"/>
              <p:cNvSpPr/>
              <p:nvPr/>
            </p:nvSpPr>
            <p:spPr>
              <a:xfrm>
                <a:off x="273980" y="1176082"/>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9" name="Picture 158">
                <a:hlinkClick r:id="rId7" action="ppaction://hlinksldjump"/>
              </p:cNvPr>
              <p:cNvPicPr>
                <a:picLocks noChangeAspect="1"/>
              </p:cNvPicPr>
              <p:nvPr/>
            </p:nvPicPr>
            <p:blipFill>
              <a:blip r:embed="rId6"/>
              <a:stretch>
                <a:fillRect/>
              </a:stretch>
            </p:blipFill>
            <p:spPr>
              <a:xfrm>
                <a:off x="389393" y="1208907"/>
                <a:ext cx="340645" cy="433548"/>
              </a:xfrm>
              <a:prstGeom prst="rect">
                <a:avLst/>
              </a:prstGeom>
            </p:spPr>
          </p:pic>
        </p:grpSp>
      </p:grpSp>
      <p:sp>
        <p:nvSpPr>
          <p:cNvPr id="98" name="TextBox 37"/>
          <p:cNvSpPr txBox="1"/>
          <p:nvPr/>
        </p:nvSpPr>
        <p:spPr>
          <a:xfrm>
            <a:off x="2731629" y="4661539"/>
            <a:ext cx="3441311" cy="278218"/>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lang="fr-FR" sz="1200" b="1" noProof="0" dirty="0">
                <a:solidFill>
                  <a:srgbClr val="FFFFFF"/>
                </a:solidFill>
                <a:latin typeface="Century Gothic" panose="020B0502020202020204" pitchFamily="34" charset="0"/>
              </a:rPr>
              <a:t>Ariba Help Center &amp; Support </a:t>
            </a:r>
            <a:endPar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00" name="TextBox 144"/>
          <p:cNvSpPr txBox="1"/>
          <p:nvPr/>
        </p:nvSpPr>
        <p:spPr>
          <a:xfrm>
            <a:off x="6417076" y="5614658"/>
            <a:ext cx="3239847" cy="283860"/>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fr-FR"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Enterprise vs</a:t>
            </a:r>
            <a:r>
              <a:rPr kumimoji="0" lang="fr-FR" sz="1200" b="1"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Standard Account</a:t>
            </a: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pic>
        <p:nvPicPr>
          <p:cNvPr id="22" name="Image 21"/>
          <p:cNvPicPr>
            <a:picLocks noChangeAspect="1"/>
          </p:cNvPicPr>
          <p:nvPr/>
        </p:nvPicPr>
        <p:blipFill>
          <a:blip r:embed="rId8"/>
          <a:stretch>
            <a:fillRect/>
          </a:stretch>
        </p:blipFill>
        <p:spPr>
          <a:xfrm>
            <a:off x="5901034" y="1820116"/>
            <a:ext cx="4535817" cy="890093"/>
          </a:xfrm>
          <a:prstGeom prst="rect">
            <a:avLst/>
          </a:prstGeom>
        </p:spPr>
      </p:pic>
      <p:grpSp>
        <p:nvGrpSpPr>
          <p:cNvPr id="43" name="Group 79"/>
          <p:cNvGrpSpPr/>
          <p:nvPr/>
        </p:nvGrpSpPr>
        <p:grpSpPr>
          <a:xfrm>
            <a:off x="1791249" y="2693468"/>
            <a:ext cx="4736223" cy="661706"/>
            <a:chOff x="269987" y="5367466"/>
            <a:chExt cx="4736222" cy="661705"/>
          </a:xfrm>
        </p:grpSpPr>
        <p:sp>
          <p:nvSpPr>
            <p:cNvPr id="44" name="Rounded Rectangle 80"/>
            <p:cNvSpPr/>
            <p:nvPr/>
          </p:nvSpPr>
          <p:spPr>
            <a:xfrm>
              <a:off x="269987" y="5448675"/>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a:solidFill>
                  <a:srgbClr val="FFFFFF"/>
                </a:solidFill>
                <a:latin typeface="Calibri" panose="020F0502020204030204"/>
              </a:endParaRPr>
            </a:p>
          </p:txBody>
        </p:sp>
        <p:pic>
          <p:nvPicPr>
            <p:cNvPr id="45" name="Picture 81">
              <a:hlinkClick r:id="rId9" action="ppaction://hlinksldjump"/>
            </p:cNvPr>
            <p:cNvPicPr>
              <a:picLocks noChangeAspect="1"/>
            </p:cNvPicPr>
            <p:nvPr/>
          </p:nvPicPr>
          <p:blipFill>
            <a:blip r:embed="rId6"/>
            <a:stretch>
              <a:fillRect/>
            </a:stretch>
          </p:blipFill>
          <p:spPr>
            <a:xfrm>
              <a:off x="386823" y="5487119"/>
              <a:ext cx="340645" cy="433548"/>
            </a:xfrm>
            <a:prstGeom prst="rect">
              <a:avLst/>
            </a:prstGeom>
          </p:spPr>
        </p:pic>
        <p:grpSp>
          <p:nvGrpSpPr>
            <p:cNvPr id="46" name="Group 82"/>
            <p:cNvGrpSpPr/>
            <p:nvPr/>
          </p:nvGrpSpPr>
          <p:grpSpPr>
            <a:xfrm>
              <a:off x="843878" y="5367466"/>
              <a:ext cx="4162331" cy="661705"/>
              <a:chOff x="848302" y="1819834"/>
              <a:chExt cx="4162331" cy="661705"/>
            </a:xfrm>
          </p:grpSpPr>
          <p:sp>
            <p:nvSpPr>
              <p:cNvPr id="47" name="Rounded Rectangle 83"/>
              <p:cNvSpPr/>
              <p:nvPr/>
            </p:nvSpPr>
            <p:spPr>
              <a:xfrm rot="10800000">
                <a:off x="848302" y="1819834"/>
                <a:ext cx="2743200" cy="6617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a:solidFill>
                    <a:srgbClr val="FFFFFF"/>
                  </a:solidFill>
                  <a:latin typeface="Calibri" panose="020F0502020204030204"/>
                </a:endParaRPr>
              </a:p>
            </p:txBody>
          </p:sp>
          <p:sp>
            <p:nvSpPr>
              <p:cNvPr id="48" name="Flowchart: Off-page Connector 84"/>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dirty="0">
                  <a:solidFill>
                    <a:srgbClr val="FFFFFF"/>
                  </a:solidFill>
                  <a:latin typeface="Calibri" panose="020F0502020204030204"/>
                </a:endParaRPr>
              </a:p>
            </p:txBody>
          </p:sp>
          <p:sp>
            <p:nvSpPr>
              <p:cNvPr id="49" name="Oval 85"/>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a:solidFill>
                    <a:srgbClr val="FFFFFF"/>
                  </a:solidFill>
                  <a:latin typeface="Calibri" panose="020F0502020204030204"/>
                </a:endParaRPr>
              </a:p>
            </p:txBody>
          </p:sp>
          <p:sp>
            <p:nvSpPr>
              <p:cNvPr id="50" name="TextBox 86"/>
              <p:cNvSpPr txBox="1"/>
              <p:nvPr/>
            </p:nvSpPr>
            <p:spPr>
              <a:xfrm>
                <a:off x="4329991" y="1955793"/>
                <a:ext cx="680642" cy="400111"/>
              </a:xfrm>
              <a:prstGeom prst="rect">
                <a:avLst/>
              </a:prstGeom>
              <a:noFill/>
            </p:spPr>
            <p:txBody>
              <a:bodyPr wrap="square" rtlCol="0">
                <a:spAutoFit/>
              </a:bodyPr>
              <a:lstStyle/>
              <a:p>
                <a:pPr defTabSz="914354"/>
                <a:r>
                  <a:rPr lang="pt-PT" sz="2000" dirty="0">
                    <a:solidFill>
                      <a:srgbClr val="FFFFFF"/>
                    </a:solidFill>
                    <a:latin typeface="Franklin Gothic Heavy" panose="020B0903020102020204" pitchFamily="34" charset="0"/>
                  </a:rPr>
                  <a:t> 9</a:t>
                </a:r>
                <a:endParaRPr lang="pt-PT" sz="1351" dirty="0">
                  <a:solidFill>
                    <a:srgbClr val="FFFFFF"/>
                  </a:solidFill>
                  <a:latin typeface="Franklin Gothic Heavy" panose="020B0903020102020204" pitchFamily="34" charset="0"/>
                </a:endParaRPr>
              </a:p>
            </p:txBody>
          </p:sp>
          <p:sp>
            <p:nvSpPr>
              <p:cNvPr id="51" name="TextBox 87"/>
              <p:cNvSpPr txBox="1"/>
              <p:nvPr/>
            </p:nvSpPr>
            <p:spPr>
              <a:xfrm>
                <a:off x="923511" y="1987533"/>
                <a:ext cx="3519694" cy="480130"/>
              </a:xfrm>
              <a:prstGeom prst="rect">
                <a:avLst/>
              </a:prstGeom>
              <a:noFill/>
            </p:spPr>
            <p:txBody>
              <a:bodyPr wrap="square" rtlCol="0">
                <a:spAutoFit/>
              </a:bodyPr>
              <a:lstStyle/>
              <a:p>
                <a:pPr algn="just" defTabSz="914354">
                  <a:lnSpc>
                    <a:spcPct val="110000"/>
                  </a:lnSpc>
                  <a:spcBef>
                    <a:spcPts val="1000"/>
                  </a:spcBef>
                  <a:buClr>
                    <a:srgbClr val="FA0057"/>
                  </a:buClr>
                  <a:buSzPct val="80000"/>
                  <a:defRPr/>
                </a:pPr>
                <a:r>
                  <a:rPr lang="pt-PT" sz="1200" b="1" dirty="0">
                    <a:solidFill>
                      <a:srgbClr val="FFFFFF"/>
                    </a:solidFill>
                    <a:latin typeface="Century Gothic" panose="020B0502020202020204" pitchFamily="34" charset="0"/>
                  </a:rPr>
                  <a:t>Can we check the status of PO’s / Invoices ?</a:t>
                </a:r>
                <a:endParaRPr lang="en-US" sz="1200" dirty="0">
                  <a:solidFill>
                    <a:srgbClr val="FFFFFF"/>
                  </a:solidFill>
                  <a:latin typeface="Calibri" panose="020F0502020204030204"/>
                </a:endParaRPr>
              </a:p>
              <a:p>
                <a:pPr algn="just" defTabSz="914354"/>
                <a:endParaRPr lang="pt-PT" sz="1200" dirty="0">
                  <a:solidFill>
                    <a:srgbClr val="003684"/>
                  </a:solidFill>
                  <a:latin typeface="Calibri" panose="020F0502020204030204"/>
                </a:endParaRPr>
              </a:p>
            </p:txBody>
          </p:sp>
        </p:grpSp>
      </p:grpSp>
      <p:grpSp>
        <p:nvGrpSpPr>
          <p:cNvPr id="52" name="Group 70"/>
          <p:cNvGrpSpPr/>
          <p:nvPr/>
        </p:nvGrpSpPr>
        <p:grpSpPr>
          <a:xfrm>
            <a:off x="5846830" y="3509502"/>
            <a:ext cx="4526565" cy="667622"/>
            <a:chOff x="4306546" y="4661949"/>
            <a:chExt cx="4526564" cy="667622"/>
          </a:xfrm>
        </p:grpSpPr>
        <p:sp>
          <p:nvSpPr>
            <p:cNvPr id="53" name="Rounded Rectangle 71"/>
            <p:cNvSpPr/>
            <p:nvPr/>
          </p:nvSpPr>
          <p:spPr>
            <a:xfrm>
              <a:off x="8260643" y="4746240"/>
              <a:ext cx="572467" cy="516992"/>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a:solidFill>
                  <a:srgbClr val="FFFFFF"/>
                </a:solidFill>
                <a:latin typeface="Calibri" panose="020F0502020204030204"/>
              </a:endParaRPr>
            </a:p>
          </p:txBody>
        </p:sp>
        <p:pic>
          <p:nvPicPr>
            <p:cNvPr id="54" name="Picture 72">
              <a:hlinkClick r:id="rId7" action="ppaction://hlinksldjump"/>
            </p:cNvPr>
            <p:cNvPicPr>
              <a:picLocks noChangeAspect="1"/>
            </p:cNvPicPr>
            <p:nvPr/>
          </p:nvPicPr>
          <p:blipFill>
            <a:blip r:embed="rId6"/>
            <a:stretch>
              <a:fillRect/>
            </a:stretch>
          </p:blipFill>
          <p:spPr>
            <a:xfrm>
              <a:off x="8367936" y="4779065"/>
              <a:ext cx="340645" cy="433548"/>
            </a:xfrm>
            <a:prstGeom prst="rect">
              <a:avLst/>
            </a:prstGeom>
          </p:spPr>
        </p:pic>
        <p:grpSp>
          <p:nvGrpSpPr>
            <p:cNvPr id="55" name="Group 73"/>
            <p:cNvGrpSpPr/>
            <p:nvPr/>
          </p:nvGrpSpPr>
          <p:grpSpPr>
            <a:xfrm rot="10800000">
              <a:off x="4306546" y="4661949"/>
              <a:ext cx="4353526" cy="667622"/>
              <a:chOff x="440753" y="1813917"/>
              <a:chExt cx="4353526" cy="667622"/>
            </a:xfrm>
          </p:grpSpPr>
          <p:sp>
            <p:nvSpPr>
              <p:cNvPr id="56" name="Rounded Rectangle 74"/>
              <p:cNvSpPr/>
              <p:nvPr/>
            </p:nvSpPr>
            <p:spPr>
              <a:xfrm rot="10800000">
                <a:off x="848302" y="1819836"/>
                <a:ext cx="2743200" cy="6617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a:solidFill>
                    <a:srgbClr val="FFFFFF"/>
                  </a:solidFill>
                  <a:latin typeface="Calibri" panose="020F0502020204030204"/>
                </a:endParaRPr>
              </a:p>
            </p:txBody>
          </p:sp>
          <p:sp>
            <p:nvSpPr>
              <p:cNvPr id="57" name="Flowchart: Off-page Connector 75"/>
              <p:cNvSpPr/>
              <p:nvPr/>
            </p:nvSpPr>
            <p:spPr>
              <a:xfrm rot="16200000">
                <a:off x="3613239" y="1588874"/>
                <a:ext cx="661702" cy="1123627"/>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dirty="0">
                  <a:solidFill>
                    <a:srgbClr val="FFFFFF"/>
                  </a:solidFill>
                  <a:latin typeface="Calibri" panose="020F0502020204030204"/>
                </a:endParaRPr>
              </a:p>
            </p:txBody>
          </p:sp>
          <p:sp>
            <p:nvSpPr>
              <p:cNvPr id="58" name="Oval 76"/>
              <p:cNvSpPr/>
              <p:nvPr/>
            </p:nvSpPr>
            <p:spPr>
              <a:xfrm rot="10800000">
                <a:off x="4355019" y="1969038"/>
                <a:ext cx="395212" cy="35361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pt-PT" sz="1351">
                  <a:solidFill>
                    <a:srgbClr val="FFFFFF"/>
                  </a:solidFill>
                  <a:latin typeface="Calibri" panose="020F0502020204030204"/>
                </a:endParaRPr>
              </a:p>
            </p:txBody>
          </p:sp>
          <p:sp>
            <p:nvSpPr>
              <p:cNvPr id="59" name="TextBox 77"/>
              <p:cNvSpPr txBox="1"/>
              <p:nvPr/>
            </p:nvSpPr>
            <p:spPr>
              <a:xfrm rot="10800000">
                <a:off x="4297512" y="1957149"/>
                <a:ext cx="496767" cy="369332"/>
              </a:xfrm>
              <a:prstGeom prst="rect">
                <a:avLst/>
              </a:prstGeom>
              <a:noFill/>
            </p:spPr>
            <p:txBody>
              <a:bodyPr wrap="square" rtlCol="0">
                <a:spAutoFit/>
              </a:bodyPr>
              <a:lstStyle/>
              <a:p>
                <a:pPr defTabSz="914354"/>
                <a:r>
                  <a:rPr lang="pt-PT" dirty="0">
                    <a:solidFill>
                      <a:srgbClr val="FFFFFF"/>
                    </a:solidFill>
                    <a:latin typeface="Franklin Gothic Heavy" panose="020B0903020102020204" pitchFamily="34" charset="0"/>
                  </a:rPr>
                  <a:t>10</a:t>
                </a:r>
              </a:p>
            </p:txBody>
          </p:sp>
          <p:sp>
            <p:nvSpPr>
              <p:cNvPr id="60" name="TextBox 78"/>
              <p:cNvSpPr txBox="1"/>
              <p:nvPr/>
            </p:nvSpPr>
            <p:spPr>
              <a:xfrm rot="10800000">
                <a:off x="440753" y="1813917"/>
                <a:ext cx="3558300" cy="480131"/>
              </a:xfrm>
              <a:prstGeom prst="rect">
                <a:avLst/>
              </a:prstGeom>
              <a:noFill/>
            </p:spPr>
            <p:txBody>
              <a:bodyPr wrap="square" rtlCol="0">
                <a:spAutoFit/>
              </a:bodyPr>
              <a:lstStyle/>
              <a:p>
                <a:pPr algn="just" defTabSz="914354">
                  <a:lnSpc>
                    <a:spcPct val="110000"/>
                  </a:lnSpc>
                  <a:spcBef>
                    <a:spcPts val="1000"/>
                  </a:spcBef>
                  <a:buClr>
                    <a:srgbClr val="FA0057"/>
                  </a:buClr>
                  <a:buSzPct val="80000"/>
                  <a:defRPr/>
                </a:pPr>
                <a:r>
                  <a:rPr lang="fr-FR" sz="1200" b="1" dirty="0">
                    <a:solidFill>
                      <a:srgbClr val="FFFFFF"/>
                    </a:solidFill>
                    <a:latin typeface="Century Gothic" panose="020B0502020202020204" pitchFamily="34" charset="0"/>
                  </a:rPr>
                  <a:t>Enterprise Enablement Process</a:t>
                </a:r>
                <a:endParaRPr lang="en-US" sz="1200" dirty="0">
                  <a:solidFill>
                    <a:srgbClr val="FFFFFF"/>
                  </a:solidFill>
                  <a:latin typeface="Calibri" panose="020F0502020204030204"/>
                </a:endParaRPr>
              </a:p>
              <a:p>
                <a:pPr defTabSz="914354"/>
                <a:endParaRPr lang="pt-PT" sz="1200" dirty="0">
                  <a:solidFill>
                    <a:srgbClr val="003684"/>
                  </a:solidFill>
                  <a:latin typeface="Calibri" panose="020F0502020204030204"/>
                </a:endParaRPr>
              </a:p>
            </p:txBody>
          </p:sp>
        </p:grpSp>
      </p:grpSp>
      <p:pic>
        <p:nvPicPr>
          <p:cNvPr id="27" name="Image 26"/>
          <p:cNvPicPr>
            <a:picLocks noChangeAspect="1"/>
          </p:cNvPicPr>
          <p:nvPr/>
        </p:nvPicPr>
        <p:blipFill>
          <a:blip r:embed="rId10"/>
          <a:stretch>
            <a:fillRect/>
          </a:stretch>
        </p:blipFill>
        <p:spPr>
          <a:xfrm>
            <a:off x="1819569" y="1106241"/>
            <a:ext cx="4523624" cy="658425"/>
          </a:xfrm>
          <a:prstGeom prst="rect">
            <a:avLst/>
          </a:prstGeom>
        </p:spPr>
      </p:pic>
      <p:sp>
        <p:nvSpPr>
          <p:cNvPr id="6" name="Rectangle 5"/>
          <p:cNvSpPr/>
          <p:nvPr/>
        </p:nvSpPr>
        <p:spPr>
          <a:xfrm>
            <a:off x="2449567" y="1239258"/>
            <a:ext cx="3328983" cy="379753"/>
          </a:xfrm>
          <a:prstGeom prst="rect">
            <a:avLst/>
          </a:prstGeom>
          <a:solidFill>
            <a:schemeClr val="tx1"/>
          </a:solidFill>
          <a:ln>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37"/>
          <p:cNvSpPr txBox="1"/>
          <p:nvPr/>
        </p:nvSpPr>
        <p:spPr>
          <a:xfrm>
            <a:off x="2449567" y="1228787"/>
            <a:ext cx="3441311" cy="498598"/>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lang="fr-FR" sz="1200" b="1" noProof="0" dirty="0">
                <a:solidFill>
                  <a:srgbClr val="FFFFFF"/>
                </a:solidFill>
                <a:latin typeface="Century Gothic" panose="020B0502020202020204" pitchFamily="34" charset="0"/>
              </a:rPr>
              <a:t>I received several registration invitations for different legal entities of supplier.  Why?</a:t>
            </a:r>
            <a:endParaRPr kumimoji="0" lang="en-GB" sz="12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 name="Rectangle 7"/>
          <p:cNvSpPr/>
          <p:nvPr/>
        </p:nvSpPr>
        <p:spPr>
          <a:xfrm>
            <a:off x="6417076" y="1889859"/>
            <a:ext cx="3239847" cy="5558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44"/>
          <p:cNvSpPr txBox="1"/>
          <p:nvPr/>
        </p:nvSpPr>
        <p:spPr>
          <a:xfrm>
            <a:off x="6343194" y="1935091"/>
            <a:ext cx="3379396" cy="498598"/>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lang="fr-FR" sz="1200" b="1" dirty="0">
                <a:solidFill>
                  <a:srgbClr val="FFFFFF"/>
                </a:solidFill>
                <a:latin typeface="Century Gothic" panose="020B0502020202020204" pitchFamily="34" charset="0"/>
              </a:rPr>
              <a:t>What are the procedures regarding PO’s /  Invoices?</a:t>
            </a:r>
            <a:endParaRPr kumimoji="0" lang="pt-PT" sz="1200"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077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42"/>
          <p:cNvCxnSpPr/>
          <p:nvPr/>
        </p:nvCxnSpPr>
        <p:spPr>
          <a:xfrm flipV="1">
            <a:off x="1732633" y="1448830"/>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grpSp>
        <p:nvGrpSpPr>
          <p:cNvPr id="63" name="Group 62"/>
          <p:cNvGrpSpPr/>
          <p:nvPr/>
        </p:nvGrpSpPr>
        <p:grpSpPr>
          <a:xfrm>
            <a:off x="2331448" y="1886093"/>
            <a:ext cx="7018957" cy="3016248"/>
            <a:chOff x="342739" y="1919773"/>
            <a:chExt cx="7018956" cy="3016249"/>
          </a:xfrm>
        </p:grpSpPr>
        <p:sp>
          <p:nvSpPr>
            <p:cNvPr id="54" name="Rounded Rectangle 53"/>
            <p:cNvSpPr/>
            <p:nvPr/>
          </p:nvSpPr>
          <p:spPr>
            <a:xfrm>
              <a:off x="1472339" y="2245216"/>
              <a:ext cx="5889356" cy="2482084"/>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p:cNvGrpSpPr/>
            <p:nvPr/>
          </p:nvGrpSpPr>
          <p:grpSpPr>
            <a:xfrm>
              <a:off x="342739" y="1919773"/>
              <a:ext cx="1339133" cy="1354226"/>
              <a:chOff x="1201138" y="2196458"/>
              <a:chExt cx="1339133" cy="1354226"/>
            </a:xfrm>
          </p:grpSpPr>
          <p:sp>
            <p:nvSpPr>
              <p:cNvPr id="47"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51" name="TextBox 50"/>
            <p:cNvSpPr txBox="1"/>
            <p:nvPr/>
          </p:nvSpPr>
          <p:spPr>
            <a:xfrm>
              <a:off x="1725065" y="2245214"/>
              <a:ext cx="5464127" cy="757515"/>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Do we have to register at Ariba platform to continue working with Faurecia?</a:t>
              </a:r>
              <a:r>
                <a:rPr kumimoji="0" lang="en-GB" sz="1351"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5" name="TextBox 54"/>
            <p:cNvSpPr txBox="1"/>
            <p:nvPr/>
          </p:nvSpPr>
          <p:spPr>
            <a:xfrm>
              <a:off x="1521897" y="3262872"/>
              <a:ext cx="5790238" cy="1673150"/>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Yes</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continue working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with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Faurecia it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is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highly recommended to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have an</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Ariba account. Standard accounts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are</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free.</a:t>
              </a:r>
            </a:p>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do not create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Ariba account, purchase orders (POs)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will be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sent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by email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but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will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not have access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 any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other functionality (like Invoice Status Portal).</a:t>
              </a:r>
            </a:p>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endParaRPr kumimoji="0" lang="en-US" sz="1099"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973367" y="6197225"/>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6" name="Group 55"/>
          <p:cNvGrpSpPr/>
          <p:nvPr/>
        </p:nvGrpSpPr>
        <p:grpSpPr>
          <a:xfrm>
            <a:off x="3285978" y="1271021"/>
            <a:ext cx="536793" cy="436295"/>
            <a:chOff x="2353088" y="948140"/>
            <a:chExt cx="402595" cy="327221"/>
          </a:xfrm>
        </p:grpSpPr>
        <p:sp>
          <p:nvSpPr>
            <p:cNvPr id="57" name="Oval 5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TextBox 57"/>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59" name="Group 58"/>
          <p:cNvGrpSpPr/>
          <p:nvPr/>
        </p:nvGrpSpPr>
        <p:grpSpPr>
          <a:xfrm>
            <a:off x="4483481" y="1256579"/>
            <a:ext cx="531802" cy="437069"/>
            <a:chOff x="3046387" y="941222"/>
            <a:chExt cx="398851" cy="327802"/>
          </a:xfrm>
        </p:grpSpPr>
        <p:sp>
          <p:nvSpPr>
            <p:cNvPr id="60" name="Oval 5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TextBox 60"/>
            <p:cNvSpPr txBox="1"/>
            <p:nvPr/>
          </p:nvSpPr>
          <p:spPr>
            <a:xfrm>
              <a:off x="3095076" y="941222"/>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grpSp>
      <p:grpSp>
        <p:nvGrpSpPr>
          <p:cNvPr id="62" name="Group 61"/>
          <p:cNvGrpSpPr/>
          <p:nvPr/>
        </p:nvGrpSpPr>
        <p:grpSpPr>
          <a:xfrm>
            <a:off x="5691852" y="1256578"/>
            <a:ext cx="540927" cy="438234"/>
            <a:chOff x="3805802" y="933382"/>
            <a:chExt cx="405695" cy="328676"/>
          </a:xfrm>
        </p:grpSpPr>
        <p:sp>
          <p:nvSpPr>
            <p:cNvPr id="64" name="Oval 63"/>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Box 64"/>
            <p:cNvSpPr txBox="1"/>
            <p:nvPr/>
          </p:nvSpPr>
          <p:spPr>
            <a:xfrm>
              <a:off x="3861335" y="933382"/>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4</a:t>
              </a:r>
            </a:p>
          </p:txBody>
        </p:sp>
      </p:grpSp>
      <p:grpSp>
        <p:nvGrpSpPr>
          <p:cNvPr id="66" name="Group 65"/>
          <p:cNvGrpSpPr/>
          <p:nvPr/>
        </p:nvGrpSpPr>
        <p:grpSpPr>
          <a:xfrm>
            <a:off x="8321881" y="1240507"/>
            <a:ext cx="571699" cy="442236"/>
            <a:chOff x="4588467" y="930381"/>
            <a:chExt cx="428774" cy="331677"/>
          </a:xfrm>
        </p:grpSpPr>
        <p:sp>
          <p:nvSpPr>
            <p:cNvPr id="67" name="Oval 6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p:cNvSpPr txBox="1"/>
            <p:nvPr/>
          </p:nvSpPr>
          <p:spPr>
            <a:xfrm>
              <a:off x="4667079" y="93038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69" name="Group 68"/>
          <p:cNvGrpSpPr/>
          <p:nvPr/>
        </p:nvGrpSpPr>
        <p:grpSpPr>
          <a:xfrm>
            <a:off x="9517531" y="1240507"/>
            <a:ext cx="539035" cy="442236"/>
            <a:chOff x="5594075" y="936443"/>
            <a:chExt cx="404276" cy="331677"/>
          </a:xfrm>
        </p:grpSpPr>
        <p:sp>
          <p:nvSpPr>
            <p:cNvPr id="70" name="Oval 69"/>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p:cNvSpPr txBox="1"/>
            <p:nvPr/>
          </p:nvSpPr>
          <p:spPr>
            <a:xfrm>
              <a:off x="5648189"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37" name="Group 61"/>
          <p:cNvGrpSpPr/>
          <p:nvPr/>
        </p:nvGrpSpPr>
        <p:grpSpPr>
          <a:xfrm>
            <a:off x="7054084" y="1267038"/>
            <a:ext cx="540927" cy="436289"/>
            <a:chOff x="3805802" y="934841"/>
            <a:chExt cx="405695" cy="327217"/>
          </a:xfrm>
        </p:grpSpPr>
        <p:sp>
          <p:nvSpPr>
            <p:cNvPr id="38" name="Oval 63"/>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TextBox 64"/>
            <p:cNvSpPr txBox="1"/>
            <p:nvPr/>
          </p:nvSpPr>
          <p:spPr>
            <a:xfrm>
              <a:off x="3861335" y="94739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p>
          </p:txBody>
        </p:sp>
      </p:grpSp>
      <p:sp>
        <p:nvSpPr>
          <p:cNvPr id="72" name="Oval 20"/>
          <p:cNvSpPr/>
          <p:nvPr/>
        </p:nvSpPr>
        <p:spPr>
          <a:xfrm>
            <a:off x="2065536" y="1090115"/>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TextBox 32"/>
          <p:cNvSpPr txBox="1"/>
          <p:nvPr/>
        </p:nvSpPr>
        <p:spPr>
          <a:xfrm>
            <a:off x="2233881" y="1147321"/>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36" name="Action Button: Forward or Next 44">
            <a:hlinkClick r:id="" action="ppaction://hlinkshowjump?jump=previousslide" highlightClick="1"/>
            <a:extLst>
              <a:ext uri="{FF2B5EF4-FFF2-40B4-BE49-F238E27FC236}">
                <a16:creationId xmlns:a16="http://schemas.microsoft.com/office/drawing/2014/main" id="{3F1A2154-5AE0-4C95-AB7B-3502114C3396}"/>
              </a:ext>
            </a:extLst>
          </p:cNvPr>
          <p:cNvSpPr/>
          <p:nvPr/>
        </p:nvSpPr>
        <p:spPr>
          <a:xfrm rot="10800000">
            <a:off x="1437254" y="6137931"/>
            <a:ext cx="445300" cy="514292"/>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155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grpSp>
        <p:nvGrpSpPr>
          <p:cNvPr id="63" name="Group 62"/>
          <p:cNvGrpSpPr/>
          <p:nvPr/>
        </p:nvGrpSpPr>
        <p:grpSpPr>
          <a:xfrm>
            <a:off x="2331448" y="1886093"/>
            <a:ext cx="7018957" cy="2096973"/>
            <a:chOff x="342739" y="1919773"/>
            <a:chExt cx="7018956" cy="2096975"/>
          </a:xfrm>
        </p:grpSpPr>
        <p:sp>
          <p:nvSpPr>
            <p:cNvPr id="54" name="Rounded Rectangle 53"/>
            <p:cNvSpPr/>
            <p:nvPr/>
          </p:nvSpPr>
          <p:spPr>
            <a:xfrm>
              <a:off x="1472339" y="2245215"/>
              <a:ext cx="5889356" cy="1771533"/>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p:cNvGrpSpPr/>
            <p:nvPr/>
          </p:nvGrpSpPr>
          <p:grpSpPr>
            <a:xfrm>
              <a:off x="342739" y="1919773"/>
              <a:ext cx="1339133" cy="1354226"/>
              <a:chOff x="1201138" y="2196458"/>
              <a:chExt cx="1339133" cy="1354226"/>
            </a:xfrm>
          </p:grpSpPr>
          <p:sp>
            <p:nvSpPr>
              <p:cNvPr id="47"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51" name="TextBox 50"/>
            <p:cNvSpPr txBox="1"/>
            <p:nvPr/>
          </p:nvSpPr>
          <p:spPr>
            <a:xfrm>
              <a:off x="1725065" y="2245215"/>
              <a:ext cx="5464127" cy="757516"/>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Can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the</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PO’s</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that</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were</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made</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before</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Ariba</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registration</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be</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processed</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on</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the</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pt-PT" sz="1351"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platform</a:t>
              </a:r>
              <a:r>
                <a:rPr kumimoji="0" lang="pt-PT"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5" name="TextBox 54"/>
            <p:cNvSpPr txBox="1"/>
            <p:nvPr/>
          </p:nvSpPr>
          <p:spPr>
            <a:xfrm>
              <a:off x="1469989" y="3334505"/>
              <a:ext cx="5790238" cy="486287"/>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No. Only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purchase orders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created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in</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Ariba can be processed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 platform.</a:t>
              </a:r>
              <a:endParaRPr kumimoji="0" lang="en-US" sz="1099"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5" name="Straight Connector 44"/>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Oval 47"/>
          <p:cNvSpPr/>
          <p:nvPr/>
        </p:nvSpPr>
        <p:spPr>
          <a:xfrm>
            <a:off x="1903360" y="1074670"/>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p:cNvSpPr txBox="1"/>
          <p:nvPr/>
        </p:nvSpPr>
        <p:spPr>
          <a:xfrm>
            <a:off x="2064479" y="1114429"/>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3200" noProof="0" dirty="0">
                <a:solidFill>
                  <a:srgbClr val="FFFFFF"/>
                </a:solidFill>
                <a:latin typeface="Franklin Gothic Heavy" panose="020B0903020102020204" pitchFamily="34" charset="0"/>
              </a:rPr>
              <a:t>2</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53" name="Group 52"/>
          <p:cNvGrpSpPr/>
          <p:nvPr/>
        </p:nvGrpSpPr>
        <p:grpSpPr>
          <a:xfrm>
            <a:off x="9177902" y="1256580"/>
            <a:ext cx="519517" cy="452208"/>
            <a:chOff x="1465205" y="922898"/>
            <a:chExt cx="389638" cy="339156"/>
          </a:xfrm>
        </p:grpSpPr>
        <p:sp>
          <p:nvSpPr>
            <p:cNvPr id="56" name="Oval 55"/>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 8</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58" name="Group 57"/>
          <p:cNvGrpSpPr/>
          <p:nvPr/>
        </p:nvGrpSpPr>
        <p:grpSpPr>
          <a:xfrm>
            <a:off x="3285978" y="1271021"/>
            <a:ext cx="536793" cy="436295"/>
            <a:chOff x="2353088" y="948140"/>
            <a:chExt cx="402595" cy="327221"/>
          </a:xfrm>
        </p:grpSpPr>
        <p:sp>
          <p:nvSpPr>
            <p:cNvPr id="59" name="Oval 58"/>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TextBox 59"/>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3</a:t>
              </a:r>
            </a:p>
          </p:txBody>
        </p:sp>
      </p:grpSp>
      <p:grpSp>
        <p:nvGrpSpPr>
          <p:cNvPr id="61" name="Group 60"/>
          <p:cNvGrpSpPr/>
          <p:nvPr/>
        </p:nvGrpSpPr>
        <p:grpSpPr>
          <a:xfrm>
            <a:off x="4483479" y="1256581"/>
            <a:ext cx="516939" cy="437068"/>
            <a:chOff x="3046387" y="941223"/>
            <a:chExt cx="387704" cy="327801"/>
          </a:xfrm>
        </p:grpSpPr>
        <p:sp>
          <p:nvSpPr>
            <p:cNvPr id="62" name="Oval 61"/>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TextBox 63"/>
            <p:cNvSpPr txBox="1"/>
            <p:nvPr/>
          </p:nvSpPr>
          <p:spPr>
            <a:xfrm>
              <a:off x="3083929" y="94122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4</a:t>
              </a:r>
            </a:p>
          </p:txBody>
        </p:sp>
      </p:grpSp>
      <p:grpSp>
        <p:nvGrpSpPr>
          <p:cNvPr id="65" name="Group 64"/>
          <p:cNvGrpSpPr/>
          <p:nvPr/>
        </p:nvGrpSpPr>
        <p:grpSpPr>
          <a:xfrm>
            <a:off x="5691852" y="1256580"/>
            <a:ext cx="525571" cy="438233"/>
            <a:chOff x="3805802" y="933383"/>
            <a:chExt cx="394178" cy="328675"/>
          </a:xfrm>
        </p:grpSpPr>
        <p:sp>
          <p:nvSpPr>
            <p:cNvPr id="66" name="Oval 65"/>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TextBox 66"/>
            <p:cNvSpPr txBox="1"/>
            <p:nvPr/>
          </p:nvSpPr>
          <p:spPr>
            <a:xfrm>
              <a:off x="3849818" y="93338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p>
          </p:txBody>
        </p:sp>
      </p:grpSp>
      <p:grpSp>
        <p:nvGrpSpPr>
          <p:cNvPr id="68" name="Group 67"/>
          <p:cNvGrpSpPr/>
          <p:nvPr/>
        </p:nvGrpSpPr>
        <p:grpSpPr>
          <a:xfrm>
            <a:off x="6893442" y="1256582"/>
            <a:ext cx="519348" cy="439411"/>
            <a:chOff x="4588467" y="932500"/>
            <a:chExt cx="389511" cy="329558"/>
          </a:xfrm>
        </p:grpSpPr>
        <p:sp>
          <p:nvSpPr>
            <p:cNvPr id="69" name="Oval 68"/>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TextBox 69"/>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71" name="Group 70"/>
          <p:cNvGrpSpPr/>
          <p:nvPr/>
        </p:nvGrpSpPr>
        <p:grpSpPr>
          <a:xfrm>
            <a:off x="8086315" y="1256581"/>
            <a:ext cx="528427" cy="442236"/>
            <a:chOff x="5594075" y="936443"/>
            <a:chExt cx="396320" cy="331677"/>
          </a:xfrm>
        </p:grpSpPr>
        <p:sp>
          <p:nvSpPr>
            <p:cNvPr id="72" name="Oval 71"/>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TextBox 72"/>
            <p:cNvSpPr txBox="1"/>
            <p:nvPr/>
          </p:nvSpPr>
          <p:spPr>
            <a:xfrm>
              <a:off x="5640233"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sp>
        <p:nvSpPr>
          <p:cNvPr id="36" name="Action Button: Forward or Next 44">
            <a:hlinkClick r:id="" action="ppaction://hlinkshowjump?jump=previousslide" highlightClick="1"/>
            <a:extLst>
              <a:ext uri="{FF2B5EF4-FFF2-40B4-BE49-F238E27FC236}">
                <a16:creationId xmlns:a16="http://schemas.microsoft.com/office/drawing/2014/main" id="{81A3661C-38F8-47E6-80CC-1FB6E79FD01D}"/>
              </a:ext>
            </a:extLst>
          </p:cNvPr>
          <p:cNvSpPr/>
          <p:nvPr/>
        </p:nvSpPr>
        <p:spPr>
          <a:xfrm rot="10800000">
            <a:off x="1447675" y="6137931"/>
            <a:ext cx="445300" cy="514292"/>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876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grpSp>
        <p:nvGrpSpPr>
          <p:cNvPr id="63" name="Group 62"/>
          <p:cNvGrpSpPr/>
          <p:nvPr/>
        </p:nvGrpSpPr>
        <p:grpSpPr>
          <a:xfrm>
            <a:off x="2331448" y="1886099"/>
            <a:ext cx="7018957" cy="2807527"/>
            <a:chOff x="342739" y="1919773"/>
            <a:chExt cx="7018956" cy="2807527"/>
          </a:xfrm>
        </p:grpSpPr>
        <p:sp>
          <p:nvSpPr>
            <p:cNvPr id="54" name="Rounded Rectangle 53"/>
            <p:cNvSpPr/>
            <p:nvPr/>
          </p:nvSpPr>
          <p:spPr>
            <a:xfrm>
              <a:off x="1472339" y="2245216"/>
              <a:ext cx="5889356" cy="2482084"/>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ounded Rectangle 48"/>
            <p:cNvSpPr/>
            <p:nvPr/>
          </p:nvSpPr>
          <p:spPr>
            <a:xfrm>
              <a:off x="1051299" y="2130682"/>
              <a:ext cx="6310396"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p:cNvGrpSpPr/>
            <p:nvPr/>
          </p:nvGrpSpPr>
          <p:grpSpPr>
            <a:xfrm>
              <a:off x="342739" y="1919773"/>
              <a:ext cx="1339133" cy="1354226"/>
              <a:chOff x="1201138" y="2196458"/>
              <a:chExt cx="1339133" cy="1354226"/>
            </a:xfrm>
          </p:grpSpPr>
          <p:sp>
            <p:nvSpPr>
              <p:cNvPr id="47" name="Oval 46"/>
              <p:cNvSpPr/>
              <p:nvPr/>
            </p:nvSpPr>
            <p:spPr>
              <a:xfrm>
                <a:off x="1201138" y="2196458"/>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19" y="2250486"/>
                <a:ext cx="1246170" cy="1246170"/>
              </a:xfrm>
              <a:prstGeom prst="rect">
                <a:avLst/>
              </a:prstGeom>
            </p:spPr>
          </p:pic>
        </p:grpSp>
        <p:sp>
          <p:nvSpPr>
            <p:cNvPr id="51" name="TextBox 50"/>
            <p:cNvSpPr txBox="1"/>
            <p:nvPr/>
          </p:nvSpPr>
          <p:spPr>
            <a:xfrm>
              <a:off x="1725065" y="2245214"/>
              <a:ext cx="5464127" cy="528863"/>
            </a:xfrm>
            <a:prstGeom prst="rect">
              <a:avLst/>
            </a:prstGeom>
            <a:noFill/>
          </p:spPr>
          <p:txBody>
            <a:bodyPr wrap="square" rtlCol="0">
              <a:spAutoFit/>
            </a:bodyPr>
            <a:lstStyle/>
            <a:p>
              <a:pPr marL="0" marR="0" lvl="0" indent="0" algn="just" defTabSz="914354" rtl="0" eaLnBrk="1" fontAlgn="auto" latinLnBrk="0" hangingPunct="1">
                <a:lnSpc>
                  <a:spcPct val="110000"/>
                </a:lnSpc>
                <a:spcBef>
                  <a:spcPts val="1000"/>
                </a:spcBef>
                <a:spcAft>
                  <a:spcPts val="0"/>
                </a:spcAft>
                <a:buClr>
                  <a:srgbClr val="FA0057"/>
                </a:buClr>
                <a:buSzPct val="80000"/>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Is there any cost for our company to start using Ariba platform?</a:t>
              </a:r>
              <a:endParaRPr kumimoji="0" lang="en-GB" sz="16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5" name="TextBox 54"/>
            <p:cNvSpPr txBox="1"/>
            <p:nvPr/>
          </p:nvSpPr>
          <p:spPr>
            <a:xfrm>
              <a:off x="1521897" y="3266888"/>
              <a:ext cx="5790238" cy="1358834"/>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No. A Standard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account</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is</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free. However,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will have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 limited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set of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functionalities.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It is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recommend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have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Enterprise account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get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maximum benefits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of</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the registration to Ariba.</a:t>
              </a:r>
            </a:p>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have</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an Enterprise account, Faurecia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can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support Ariba fees. Please, contact your Faurecia Buyer, to have mor</a:t>
              </a:r>
              <a:r>
                <a:rPr lang="en-US" sz="1099" b="1" dirty="0">
                  <a:solidFill>
                    <a:srgbClr val="003684"/>
                  </a:solidFill>
                  <a:latin typeface="Century Gothic" panose="020B0502020202020204" pitchFamily="34" charset="0"/>
                </a:rPr>
                <a:t>e information</a:t>
              </a:r>
              <a:endPar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41" name="Rounded Rectangle 40"/>
          <p:cNvSpPr/>
          <p:nvPr/>
        </p:nvSpPr>
        <p:spPr>
          <a:xfrm>
            <a:off x="1912825" y="6137933"/>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ction Button: Home 41">
            <a:hlinkClick r:id="" action="ppaction://hlinkshowjump?jump=firstslide" highlightClick="1"/>
          </p:cNvPr>
          <p:cNvSpPr/>
          <p:nvPr/>
        </p:nvSpPr>
        <p:spPr>
          <a:xfrm>
            <a:off x="1973368" y="6186877"/>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3" name="Straight Connector 42"/>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Oval 43"/>
          <p:cNvSpPr/>
          <p:nvPr/>
        </p:nvSpPr>
        <p:spPr>
          <a:xfrm>
            <a:off x="4394324" y="1137136"/>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p:cNvSpPr txBox="1"/>
          <p:nvPr/>
        </p:nvSpPr>
        <p:spPr>
          <a:xfrm>
            <a:off x="4572050" y="1180381"/>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3200" dirty="0">
                <a:solidFill>
                  <a:srgbClr val="FFFFFF"/>
                </a:solidFill>
                <a:latin typeface="Franklin Gothic Heavy" panose="020B0903020102020204" pitchFamily="34" charset="0"/>
              </a:rPr>
              <a:t>3</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48" name="Group 47"/>
          <p:cNvGrpSpPr/>
          <p:nvPr/>
        </p:nvGrpSpPr>
        <p:grpSpPr>
          <a:xfrm>
            <a:off x="2079180" y="1262763"/>
            <a:ext cx="519517" cy="452208"/>
            <a:chOff x="1465205" y="922898"/>
            <a:chExt cx="389638" cy="339156"/>
          </a:xfrm>
        </p:grpSpPr>
        <p:sp>
          <p:nvSpPr>
            <p:cNvPr id="50" name="Oval 49"/>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52"/>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grpSp>
      <p:grpSp>
        <p:nvGrpSpPr>
          <p:cNvPr id="56" name="Group 55"/>
          <p:cNvGrpSpPr/>
          <p:nvPr/>
        </p:nvGrpSpPr>
        <p:grpSpPr>
          <a:xfrm>
            <a:off x="7108511" y="1232149"/>
            <a:ext cx="536793" cy="436295"/>
            <a:chOff x="2353088" y="948140"/>
            <a:chExt cx="402595" cy="327221"/>
          </a:xfrm>
        </p:grpSpPr>
        <p:sp>
          <p:nvSpPr>
            <p:cNvPr id="57" name="Oval 56"/>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TextBox 57"/>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5</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59" name="Group 58"/>
          <p:cNvGrpSpPr/>
          <p:nvPr/>
        </p:nvGrpSpPr>
        <p:grpSpPr>
          <a:xfrm>
            <a:off x="5930490" y="1215402"/>
            <a:ext cx="510155" cy="436289"/>
            <a:chOff x="3046387" y="941807"/>
            <a:chExt cx="382616" cy="327217"/>
          </a:xfrm>
        </p:grpSpPr>
        <p:sp>
          <p:nvSpPr>
            <p:cNvPr id="60" name="Oval 59"/>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TextBox 60"/>
            <p:cNvSpPr txBox="1"/>
            <p:nvPr/>
          </p:nvSpPr>
          <p:spPr>
            <a:xfrm>
              <a:off x="3061675" y="941807"/>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 4</a:t>
              </a:r>
            </a:p>
          </p:txBody>
        </p:sp>
      </p:grpSp>
      <p:grpSp>
        <p:nvGrpSpPr>
          <p:cNvPr id="62" name="Group 61"/>
          <p:cNvGrpSpPr/>
          <p:nvPr/>
        </p:nvGrpSpPr>
        <p:grpSpPr>
          <a:xfrm>
            <a:off x="3327184" y="1278069"/>
            <a:ext cx="510155" cy="455249"/>
            <a:chOff x="3805802" y="920621"/>
            <a:chExt cx="382616" cy="341437"/>
          </a:xfrm>
        </p:grpSpPr>
        <p:sp>
          <p:nvSpPr>
            <p:cNvPr id="64" name="Oval 63"/>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Box 64"/>
            <p:cNvSpPr txBox="1"/>
            <p:nvPr/>
          </p:nvSpPr>
          <p:spPr>
            <a:xfrm>
              <a:off x="3813798" y="92062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 2</a:t>
              </a:r>
            </a:p>
          </p:txBody>
        </p:sp>
      </p:grpSp>
      <p:grpSp>
        <p:nvGrpSpPr>
          <p:cNvPr id="66" name="Group 65"/>
          <p:cNvGrpSpPr/>
          <p:nvPr/>
        </p:nvGrpSpPr>
        <p:grpSpPr>
          <a:xfrm>
            <a:off x="8321877" y="1243333"/>
            <a:ext cx="519348" cy="439411"/>
            <a:chOff x="4588467" y="932500"/>
            <a:chExt cx="389511" cy="329558"/>
          </a:xfrm>
        </p:grpSpPr>
        <p:sp>
          <p:nvSpPr>
            <p:cNvPr id="67" name="Oval 66"/>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69" name="Group 68"/>
          <p:cNvGrpSpPr/>
          <p:nvPr/>
        </p:nvGrpSpPr>
        <p:grpSpPr>
          <a:xfrm>
            <a:off x="9517531" y="1240507"/>
            <a:ext cx="528427" cy="442236"/>
            <a:chOff x="5594075" y="936443"/>
            <a:chExt cx="396320" cy="331677"/>
          </a:xfrm>
        </p:grpSpPr>
        <p:sp>
          <p:nvSpPr>
            <p:cNvPr id="70" name="Oval 69"/>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p:cNvSpPr txBox="1"/>
            <p:nvPr/>
          </p:nvSpPr>
          <p:spPr>
            <a:xfrm>
              <a:off x="5640233"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sp>
        <p:nvSpPr>
          <p:cNvPr id="36" name="Action Button: Forward or Next 44">
            <a:hlinkClick r:id="" action="ppaction://hlinkshowjump?jump=previousslide" highlightClick="1"/>
            <a:extLst>
              <a:ext uri="{FF2B5EF4-FFF2-40B4-BE49-F238E27FC236}">
                <a16:creationId xmlns:a16="http://schemas.microsoft.com/office/drawing/2014/main" id="{DA992E44-E6D3-4D1C-807B-CB9919DF5E26}"/>
              </a:ext>
            </a:extLst>
          </p:cNvPr>
          <p:cNvSpPr/>
          <p:nvPr/>
        </p:nvSpPr>
        <p:spPr>
          <a:xfrm rot="10800000">
            <a:off x="1405225" y="6144462"/>
            <a:ext cx="445300" cy="507762"/>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0827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1712944" y="6126174"/>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cxnSp>
        <p:nvCxnSpPr>
          <p:cNvPr id="18" name="Straight Connector 17"/>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Oval 20"/>
          <p:cNvSpPr/>
          <p:nvPr/>
        </p:nvSpPr>
        <p:spPr>
          <a:xfrm>
            <a:off x="5807625" y="1039791"/>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pt-PT" sz="3200" b="1" dirty="0">
                <a:solidFill>
                  <a:srgbClr val="FFFFFF"/>
                </a:solidFill>
                <a:latin typeface="Calibri" panose="020F0502020204030204"/>
              </a:rPr>
              <a:t>4</a:t>
            </a:r>
            <a:endParaRPr kumimoji="0" lang="pt-PT"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 name="Group 1"/>
          <p:cNvGrpSpPr/>
          <p:nvPr/>
        </p:nvGrpSpPr>
        <p:grpSpPr>
          <a:xfrm>
            <a:off x="3529764" y="1230535"/>
            <a:ext cx="519517" cy="452208"/>
            <a:chOff x="1465205" y="922898"/>
            <a:chExt cx="389638" cy="339156"/>
          </a:xfrm>
        </p:grpSpPr>
        <p:sp>
          <p:nvSpPr>
            <p:cNvPr id="24" name="Oval 23"/>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p:cNvSpPr txBox="1"/>
            <p:nvPr/>
          </p:nvSpPr>
          <p:spPr>
            <a:xfrm>
              <a:off x="1504681" y="922898"/>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3" name="Group 2"/>
          <p:cNvGrpSpPr/>
          <p:nvPr/>
        </p:nvGrpSpPr>
        <p:grpSpPr>
          <a:xfrm>
            <a:off x="2447865" y="1261946"/>
            <a:ext cx="536793" cy="436295"/>
            <a:chOff x="2353088" y="948140"/>
            <a:chExt cx="402595" cy="327221"/>
          </a:xfrm>
        </p:grpSpPr>
        <p:sp>
          <p:nvSpPr>
            <p:cNvPr id="28" name="Oval 27"/>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p:cNvSpPr txBox="1"/>
            <p:nvPr/>
          </p:nvSpPr>
          <p:spPr>
            <a:xfrm>
              <a:off x="2405521" y="94814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grpSp>
      <p:grpSp>
        <p:nvGrpSpPr>
          <p:cNvPr id="6" name="Group 5"/>
          <p:cNvGrpSpPr/>
          <p:nvPr/>
        </p:nvGrpSpPr>
        <p:grpSpPr>
          <a:xfrm>
            <a:off x="4646356" y="1213423"/>
            <a:ext cx="516939" cy="437068"/>
            <a:chOff x="3046387" y="941223"/>
            <a:chExt cx="387704" cy="327801"/>
          </a:xfrm>
        </p:grpSpPr>
        <p:sp>
          <p:nvSpPr>
            <p:cNvPr id="29" name="Oval 28"/>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TextBox 35"/>
            <p:cNvSpPr txBox="1"/>
            <p:nvPr/>
          </p:nvSpPr>
          <p:spPr>
            <a:xfrm>
              <a:off x="3083929" y="94122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 3</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7" name="Group 6"/>
          <p:cNvGrpSpPr/>
          <p:nvPr/>
        </p:nvGrpSpPr>
        <p:grpSpPr>
          <a:xfrm>
            <a:off x="7133336" y="1244508"/>
            <a:ext cx="525571" cy="438233"/>
            <a:chOff x="3805802" y="933383"/>
            <a:chExt cx="394178" cy="328675"/>
          </a:xfrm>
        </p:grpSpPr>
        <p:sp>
          <p:nvSpPr>
            <p:cNvPr id="30" name="Oval 29"/>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extBox 36"/>
            <p:cNvSpPr txBox="1"/>
            <p:nvPr/>
          </p:nvSpPr>
          <p:spPr>
            <a:xfrm>
              <a:off x="3849818" y="93338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p>
          </p:txBody>
        </p:sp>
      </p:grpSp>
      <p:grpSp>
        <p:nvGrpSpPr>
          <p:cNvPr id="9" name="Group 8"/>
          <p:cNvGrpSpPr/>
          <p:nvPr/>
        </p:nvGrpSpPr>
        <p:grpSpPr>
          <a:xfrm>
            <a:off x="8294605" y="1243333"/>
            <a:ext cx="519348" cy="439411"/>
            <a:chOff x="4588467" y="932500"/>
            <a:chExt cx="389511" cy="329558"/>
          </a:xfrm>
        </p:grpSpPr>
        <p:sp>
          <p:nvSpPr>
            <p:cNvPr id="31" name="Oval 30"/>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10" name="Group 9"/>
          <p:cNvGrpSpPr/>
          <p:nvPr/>
        </p:nvGrpSpPr>
        <p:grpSpPr>
          <a:xfrm>
            <a:off x="9517531" y="1240507"/>
            <a:ext cx="528427" cy="442236"/>
            <a:chOff x="5594075" y="936443"/>
            <a:chExt cx="396320" cy="331677"/>
          </a:xfrm>
        </p:grpSpPr>
        <p:sp>
          <p:nvSpPr>
            <p:cNvPr id="32" name="Oval 31"/>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TextBox 38"/>
            <p:cNvSpPr txBox="1"/>
            <p:nvPr/>
          </p:nvSpPr>
          <p:spPr>
            <a:xfrm>
              <a:off x="5640233" y="93644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63" name="Group 62"/>
          <p:cNvGrpSpPr/>
          <p:nvPr/>
        </p:nvGrpSpPr>
        <p:grpSpPr>
          <a:xfrm>
            <a:off x="2079823" y="1699015"/>
            <a:ext cx="7350202" cy="4625391"/>
            <a:chOff x="264150" y="1856108"/>
            <a:chExt cx="7350201" cy="4625391"/>
          </a:xfrm>
        </p:grpSpPr>
        <p:sp>
          <p:nvSpPr>
            <p:cNvPr id="54" name="Rounded Rectangle 53"/>
            <p:cNvSpPr/>
            <p:nvPr/>
          </p:nvSpPr>
          <p:spPr>
            <a:xfrm>
              <a:off x="1472339" y="2245215"/>
              <a:ext cx="6118026" cy="4236284"/>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ounded Rectangle 48"/>
            <p:cNvSpPr/>
            <p:nvPr/>
          </p:nvSpPr>
          <p:spPr>
            <a:xfrm>
              <a:off x="1303955" y="1989609"/>
              <a:ext cx="6310396" cy="826436"/>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p:cNvGrpSpPr/>
            <p:nvPr/>
          </p:nvGrpSpPr>
          <p:grpSpPr>
            <a:xfrm>
              <a:off x="264150" y="1856108"/>
              <a:ext cx="1339133" cy="1354226"/>
              <a:chOff x="1122549" y="2132793"/>
              <a:chExt cx="1339133" cy="1354226"/>
            </a:xfrm>
          </p:grpSpPr>
          <p:sp>
            <p:nvSpPr>
              <p:cNvPr id="47" name="Oval 46"/>
              <p:cNvSpPr/>
              <p:nvPr/>
            </p:nvSpPr>
            <p:spPr>
              <a:xfrm>
                <a:off x="1122549" y="2132793"/>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501" y="2144779"/>
                <a:ext cx="1246170" cy="1246170"/>
              </a:xfrm>
              <a:prstGeom prst="rect">
                <a:avLst/>
              </a:prstGeom>
            </p:spPr>
          </p:pic>
        </p:grpSp>
        <p:sp>
          <p:nvSpPr>
            <p:cNvPr id="51" name="TextBox 50"/>
            <p:cNvSpPr txBox="1"/>
            <p:nvPr/>
          </p:nvSpPr>
          <p:spPr>
            <a:xfrm>
              <a:off x="1725065" y="2245214"/>
              <a:ext cx="5464127" cy="508088"/>
            </a:xfrm>
            <a:prstGeom prst="rect">
              <a:avLst/>
            </a:prstGeom>
            <a:noFill/>
          </p:spPr>
          <p:txBody>
            <a:bodyPr wrap="square" rtlCol="0">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What are the steps to register on Ariba platform?</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5" name="TextBox 54"/>
            <p:cNvSpPr txBox="1"/>
            <p:nvPr/>
          </p:nvSpPr>
          <p:spPr>
            <a:xfrm>
              <a:off x="1448353" y="2846276"/>
              <a:ext cx="5790238" cy="3583930"/>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Your company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may</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register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account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on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SAP Ariba Network by visiting Ariba website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hlinkClick r:id="rId6"/>
                </a:rPr>
                <a:t>http://supplier.ariba.com</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and</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clicking the 'Register Now' link.</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Once you click the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Register Now </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link, you will be taken through the 3 step registration process as follows:</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Enter your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Company Information</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Please note only fields marked with an asterisk (*) are required.</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Enter the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User account information</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Please note only fields marked with an asterisk (*) are required.</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Review the information on the page, check the box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 have read and agree to the Terms of Use and the SAP Ariba Privacy Statement</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the bottom of the page and click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Register</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will be taken to a page that says,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Thank you for registering on SAP Ariba Network </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and receive an activation e-mail once you have successfully registered your account.</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This registration is independent of your activity with Faurecia. </a:t>
              </a:r>
              <a:r>
                <a:rPr kumimoji="0" lang="en-US" sz="933"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need to receive an invitation to connect your account with Faurecia</a:t>
              </a:r>
              <a:r>
                <a:rPr kumimoji="0" lang="en-US" sz="933"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Invitation can be a Trading relationship Request or any document sent by Faurecia (RFx, Order, Invoice). See next page.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64" name="Action Button: Home 63">
            <a:hlinkClick r:id="" action="ppaction://hlinkshowjump?jump=firstslide" highlightClick="1"/>
          </p:cNvPr>
          <p:cNvSpPr/>
          <p:nvPr/>
        </p:nvSpPr>
        <p:spPr>
          <a:xfrm>
            <a:off x="1773486" y="6215723"/>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Action Button: Forward or Next 44">
            <a:hlinkClick r:id="" action="ppaction://hlinkshowjump?jump=previousslide" highlightClick="1"/>
            <a:extLst>
              <a:ext uri="{FF2B5EF4-FFF2-40B4-BE49-F238E27FC236}">
                <a16:creationId xmlns:a16="http://schemas.microsoft.com/office/drawing/2014/main" id="{7A679479-715E-4393-ABFD-868FF4047A3D}"/>
              </a:ext>
            </a:extLst>
          </p:cNvPr>
          <p:cNvSpPr/>
          <p:nvPr/>
        </p:nvSpPr>
        <p:spPr>
          <a:xfrm rot="10800000">
            <a:off x="1183452" y="6126174"/>
            <a:ext cx="445300" cy="526050"/>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5506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735514" y="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Answers Regarding Ariba </a:t>
            </a:r>
          </a:p>
        </p:txBody>
      </p:sp>
      <p:grpSp>
        <p:nvGrpSpPr>
          <p:cNvPr id="63" name="Group 62"/>
          <p:cNvGrpSpPr/>
          <p:nvPr/>
        </p:nvGrpSpPr>
        <p:grpSpPr>
          <a:xfrm>
            <a:off x="1938714" y="1820847"/>
            <a:ext cx="7159578" cy="5294607"/>
            <a:chOff x="202118" y="1696512"/>
            <a:chExt cx="7159577" cy="5294608"/>
          </a:xfrm>
        </p:grpSpPr>
        <p:sp>
          <p:nvSpPr>
            <p:cNvPr id="54" name="Rounded Rectangle 53"/>
            <p:cNvSpPr/>
            <p:nvPr/>
          </p:nvSpPr>
          <p:spPr>
            <a:xfrm>
              <a:off x="1472339" y="2245212"/>
              <a:ext cx="5889356" cy="4001600"/>
            </a:xfrm>
            <a:prstGeom prst="roundRect">
              <a:avLst/>
            </a:prstGeom>
            <a:noFill/>
            <a:ln w="28575">
              <a:solidFill>
                <a:srgbClr val="0036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ounded Rectangle 48"/>
            <p:cNvSpPr/>
            <p:nvPr/>
          </p:nvSpPr>
          <p:spPr>
            <a:xfrm>
              <a:off x="1435797" y="1960199"/>
              <a:ext cx="5925898" cy="932408"/>
            </a:xfrm>
            <a:prstGeom prst="roundRect">
              <a:avLst/>
            </a:prstGeom>
            <a:solidFill>
              <a:srgbClr val="00368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p:cNvGrpSpPr/>
            <p:nvPr/>
          </p:nvGrpSpPr>
          <p:grpSpPr>
            <a:xfrm>
              <a:off x="202118" y="1696512"/>
              <a:ext cx="1339133" cy="1354226"/>
              <a:chOff x="1060517" y="1973197"/>
              <a:chExt cx="1339133" cy="1354226"/>
            </a:xfrm>
          </p:grpSpPr>
          <p:sp>
            <p:nvSpPr>
              <p:cNvPr id="47" name="Oval 46"/>
              <p:cNvSpPr/>
              <p:nvPr/>
            </p:nvSpPr>
            <p:spPr>
              <a:xfrm>
                <a:off x="1060517" y="1973197"/>
                <a:ext cx="1339133" cy="1354226"/>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814" y="2006947"/>
                <a:ext cx="1246170" cy="1246170"/>
              </a:xfrm>
              <a:prstGeom prst="rect">
                <a:avLst/>
              </a:prstGeom>
            </p:spPr>
          </p:pic>
        </p:grpSp>
        <p:sp>
          <p:nvSpPr>
            <p:cNvPr id="51" name="TextBox 50"/>
            <p:cNvSpPr txBox="1"/>
            <p:nvPr/>
          </p:nvSpPr>
          <p:spPr>
            <a:xfrm>
              <a:off x="1892343" y="2213876"/>
              <a:ext cx="5464127" cy="508088"/>
            </a:xfrm>
            <a:prstGeom prst="rect">
              <a:avLst/>
            </a:prstGeom>
            <a:noFill/>
          </p:spPr>
          <p:txBody>
            <a:bodyPr wrap="square" rtlCol="0">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What are the steps to register on Ariba platform? (2)</a:t>
              </a: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sp>
          <p:nvSpPr>
            <p:cNvPr id="55" name="TextBox 54"/>
            <p:cNvSpPr txBox="1"/>
            <p:nvPr/>
          </p:nvSpPr>
          <p:spPr>
            <a:xfrm>
              <a:off x="1435797" y="2892689"/>
              <a:ext cx="5790238" cy="4098431"/>
            </a:xfrm>
            <a:prstGeom prst="rect">
              <a:avLst/>
            </a:prstGeom>
            <a:noFill/>
          </p:spPr>
          <p:txBody>
            <a:bodyPr wrap="square" rtlCol="0">
              <a:spAutoFit/>
            </a:bodyPr>
            <a:lstStyle/>
            <a:p>
              <a:pPr marL="228564" marR="0" lvl="0" indent="-228564" algn="just" defTabSz="914249" rtl="0" eaLnBrk="1" fontAlgn="auto" latinLnBrk="0" hangingPunct="1">
                <a:lnSpc>
                  <a:spcPct val="110000"/>
                </a:lnSpc>
                <a:spcBef>
                  <a:spcPts val="1000"/>
                </a:spcBef>
                <a:spcAft>
                  <a:spcPts val="0"/>
                </a:spcAft>
                <a:buClr>
                  <a:srgbClr val="FA0057"/>
                </a:buClr>
                <a:buSzPct val="8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Registration through an email:</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received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email invitation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from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Faurecia</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click the link</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in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 email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message.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When Ariba Network shows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welcome page, do one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of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following:</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you already have an account, click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Log in</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t>
              </a:r>
            </a:p>
            <a:p>
              <a:pPr marL="1142813" marR="0" lvl="2" indent="-228564" algn="just" defTabSz="914249" rtl="0" eaLnBrk="1" fontAlgn="auto" latinLnBrk="0" hangingPunct="1">
                <a:lnSpc>
                  <a:spcPct val="110000"/>
                </a:lnSpc>
                <a:spcBef>
                  <a:spcPts val="499"/>
                </a:spcBef>
                <a:spcAft>
                  <a:spcPts val="0"/>
                </a:spcAft>
                <a:buClr>
                  <a:srgbClr val="003684"/>
                </a:buClr>
                <a:buSzTx/>
                <a:buFont typeface="Century Gothic" panose="020B0502020202020204" pitchFamily="34" charset="0"/>
                <a:buChar char="−"/>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you don't already have an account, click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Sign up</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you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received</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purchase order welcome letter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that contains a temporary ID and secure code, you can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use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web browser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 go to the web address contained in the welcome letter</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Enter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your temporary ID and secure code to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activate</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the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account</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After you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activate</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your account,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 temporary ID becomes your username</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If you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received</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 purchase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order</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or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other</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first-time document from Faurecia</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click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action button</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in the email, such as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Process order</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From the landing page, choose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Sign up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register</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 a free, Sandard account, or choose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Log in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to </a:t>
              </a:r>
              <a:r>
                <a:rPr kumimoji="0" lang="en-US" sz="1099" b="1"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add </a:t>
              </a:r>
              <a:r>
                <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rPr>
                <a:t>the document to your existing Ariba Network account.</a:t>
              </a: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endPar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685690" marR="0" lvl="1" indent="-228564" algn="just" defTabSz="914249" rtl="0" eaLnBrk="1" fontAlgn="auto" latinLnBrk="0" hangingPunct="1">
                <a:lnSpc>
                  <a:spcPct val="110000"/>
                </a:lnSpc>
                <a:spcBef>
                  <a:spcPts val="499"/>
                </a:spcBef>
                <a:spcAft>
                  <a:spcPts val="0"/>
                </a:spcAft>
                <a:buClr>
                  <a:srgbClr val="003684"/>
                </a:buClr>
                <a:buSzPct val="60000"/>
                <a:buFont typeface="Wingdings" panose="05000000000000000000" pitchFamily="2" charset="2"/>
                <a:buChar char="n"/>
                <a:tabLst/>
                <a:defRPr/>
              </a:pPr>
              <a:endParaRPr kumimoji="0" lang="en-US" sz="1099"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dirty="0">
                <a:ln>
                  <a:noFill/>
                </a:ln>
                <a:solidFill>
                  <a:srgbClr val="003684"/>
                </a:solidFill>
                <a:effectLst/>
                <a:uLnTx/>
                <a:uFillTx/>
                <a:latin typeface="Calibri" panose="020F0502020204030204"/>
                <a:ea typeface="+mn-ea"/>
                <a:cs typeface="+mn-cs"/>
              </a:endParaRPr>
            </a:p>
          </p:txBody>
        </p:sp>
      </p:grpSp>
      <p:sp>
        <p:nvSpPr>
          <p:cNvPr id="42" name="Rounded Rectangle 41"/>
          <p:cNvSpPr/>
          <p:nvPr/>
        </p:nvSpPr>
        <p:spPr>
          <a:xfrm>
            <a:off x="2158412" y="6144801"/>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ction Button: Home 42">
            <a:hlinkClick r:id="" action="ppaction://hlinkshowjump?jump=firstslide" highlightClick="1"/>
          </p:cNvPr>
          <p:cNvSpPr/>
          <p:nvPr/>
        </p:nvSpPr>
        <p:spPr>
          <a:xfrm>
            <a:off x="2218955" y="6193745"/>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4" name="Straight Connector 93"/>
          <p:cNvCxnSpPr/>
          <p:nvPr/>
        </p:nvCxnSpPr>
        <p:spPr>
          <a:xfrm flipV="1">
            <a:off x="1732633" y="1464596"/>
            <a:ext cx="8726759" cy="30997"/>
          </a:xfrm>
          <a:prstGeom prst="line">
            <a:avLst/>
          </a:prstGeom>
          <a:ln w="88900" cap="rnd" cmpd="sng" algn="ctr">
            <a:solidFill>
              <a:schemeClr val="bg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6" name="TextBox 95"/>
          <p:cNvSpPr txBox="1"/>
          <p:nvPr/>
        </p:nvSpPr>
        <p:spPr>
          <a:xfrm>
            <a:off x="2199632" y="1151002"/>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nvGrpSpPr>
          <p:cNvPr id="97" name="Group 96"/>
          <p:cNvGrpSpPr/>
          <p:nvPr/>
        </p:nvGrpSpPr>
        <p:grpSpPr>
          <a:xfrm>
            <a:off x="3419829" y="1215330"/>
            <a:ext cx="566057" cy="454084"/>
            <a:chOff x="1465205" y="921491"/>
            <a:chExt cx="424543" cy="340563"/>
          </a:xfrm>
        </p:grpSpPr>
        <p:sp>
          <p:nvSpPr>
            <p:cNvPr id="98" name="Oval 97"/>
            <p:cNvSpPr/>
            <p:nvPr/>
          </p:nvSpPr>
          <p:spPr>
            <a:xfrm>
              <a:off x="1465205" y="93483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9" name="TextBox 98"/>
            <p:cNvSpPr txBox="1"/>
            <p:nvPr/>
          </p:nvSpPr>
          <p:spPr>
            <a:xfrm>
              <a:off x="1539586" y="921491"/>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2</a:t>
              </a:r>
            </a:p>
          </p:txBody>
        </p:sp>
      </p:grpSp>
      <p:grpSp>
        <p:nvGrpSpPr>
          <p:cNvPr id="103" name="Group 102"/>
          <p:cNvGrpSpPr/>
          <p:nvPr/>
        </p:nvGrpSpPr>
        <p:grpSpPr>
          <a:xfrm>
            <a:off x="4468991" y="1222530"/>
            <a:ext cx="563283" cy="436296"/>
            <a:chOff x="3046387" y="941802"/>
            <a:chExt cx="422462" cy="327222"/>
          </a:xfrm>
        </p:grpSpPr>
        <p:sp>
          <p:nvSpPr>
            <p:cNvPr id="104" name="Oval 103"/>
            <p:cNvSpPr/>
            <p:nvPr/>
          </p:nvSpPr>
          <p:spPr>
            <a:xfrm>
              <a:off x="3046387" y="941807"/>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5" name="TextBox 104"/>
            <p:cNvSpPr txBox="1"/>
            <p:nvPr/>
          </p:nvSpPr>
          <p:spPr>
            <a:xfrm>
              <a:off x="3118687" y="941802"/>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pt-PT" sz="2000" dirty="0">
                  <a:solidFill>
                    <a:srgbClr val="FFFFFF"/>
                  </a:solidFill>
                  <a:latin typeface="Franklin Gothic Heavy" panose="020B0903020102020204" pitchFamily="34" charset="0"/>
                </a:rPr>
                <a:t>3</a:t>
              </a:r>
              <a:endPar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grpSp>
      <p:grpSp>
        <p:nvGrpSpPr>
          <p:cNvPr id="106" name="Group 105"/>
          <p:cNvGrpSpPr/>
          <p:nvPr/>
        </p:nvGrpSpPr>
        <p:grpSpPr>
          <a:xfrm>
            <a:off x="7133336" y="1244508"/>
            <a:ext cx="525571" cy="438233"/>
            <a:chOff x="3805802" y="933383"/>
            <a:chExt cx="394178" cy="328675"/>
          </a:xfrm>
        </p:grpSpPr>
        <p:sp>
          <p:nvSpPr>
            <p:cNvPr id="107" name="Oval 106"/>
            <p:cNvSpPr/>
            <p:nvPr/>
          </p:nvSpPr>
          <p:spPr>
            <a:xfrm>
              <a:off x="3805802"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8" name="TextBox 107"/>
            <p:cNvSpPr txBox="1"/>
            <p:nvPr/>
          </p:nvSpPr>
          <p:spPr>
            <a:xfrm>
              <a:off x="3849818" y="933383"/>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5</a:t>
              </a:r>
            </a:p>
          </p:txBody>
        </p:sp>
      </p:grpSp>
      <p:grpSp>
        <p:nvGrpSpPr>
          <p:cNvPr id="109" name="Group 108"/>
          <p:cNvGrpSpPr/>
          <p:nvPr/>
        </p:nvGrpSpPr>
        <p:grpSpPr>
          <a:xfrm>
            <a:off x="8321877" y="1243333"/>
            <a:ext cx="519348" cy="439411"/>
            <a:chOff x="4588467" y="932500"/>
            <a:chExt cx="389511" cy="329558"/>
          </a:xfrm>
        </p:grpSpPr>
        <p:sp>
          <p:nvSpPr>
            <p:cNvPr id="110" name="Oval 109"/>
            <p:cNvSpPr/>
            <p:nvPr/>
          </p:nvSpPr>
          <p:spPr>
            <a:xfrm>
              <a:off x="4588467" y="934841"/>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TextBox 110"/>
            <p:cNvSpPr txBox="1"/>
            <p:nvPr/>
          </p:nvSpPr>
          <p:spPr>
            <a:xfrm>
              <a:off x="4627816" y="932500"/>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6</a:t>
              </a:r>
            </a:p>
          </p:txBody>
        </p:sp>
      </p:grpSp>
      <p:grpSp>
        <p:nvGrpSpPr>
          <p:cNvPr id="112" name="Group 111"/>
          <p:cNvGrpSpPr/>
          <p:nvPr/>
        </p:nvGrpSpPr>
        <p:grpSpPr>
          <a:xfrm>
            <a:off x="9517535" y="1225281"/>
            <a:ext cx="564850" cy="457461"/>
            <a:chOff x="5594075" y="925024"/>
            <a:chExt cx="423637" cy="343096"/>
          </a:xfrm>
        </p:grpSpPr>
        <p:sp>
          <p:nvSpPr>
            <p:cNvPr id="113" name="Oval 112"/>
            <p:cNvSpPr/>
            <p:nvPr/>
          </p:nvSpPr>
          <p:spPr>
            <a:xfrm>
              <a:off x="5594075" y="940903"/>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4" name="TextBox 113"/>
            <p:cNvSpPr txBox="1"/>
            <p:nvPr/>
          </p:nvSpPr>
          <p:spPr>
            <a:xfrm>
              <a:off x="5667550" y="925024"/>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7</a:t>
              </a:r>
            </a:p>
          </p:txBody>
        </p:sp>
      </p:grpSp>
      <p:grpSp>
        <p:nvGrpSpPr>
          <p:cNvPr id="38" name="Group 2"/>
          <p:cNvGrpSpPr/>
          <p:nvPr/>
        </p:nvGrpSpPr>
        <p:grpSpPr>
          <a:xfrm>
            <a:off x="2370667" y="1216038"/>
            <a:ext cx="549826" cy="453376"/>
            <a:chOff x="2353088" y="935329"/>
            <a:chExt cx="412370" cy="340032"/>
          </a:xfrm>
        </p:grpSpPr>
        <p:sp>
          <p:nvSpPr>
            <p:cNvPr id="39" name="Oval 27"/>
            <p:cNvSpPr/>
            <p:nvPr/>
          </p:nvSpPr>
          <p:spPr>
            <a:xfrm>
              <a:off x="2353088" y="948144"/>
              <a:ext cx="382616" cy="327217"/>
            </a:xfrm>
            <a:prstGeom prst="ellipse">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TextBox 34"/>
            <p:cNvSpPr txBox="1"/>
            <p:nvPr/>
          </p:nvSpPr>
          <p:spPr>
            <a:xfrm>
              <a:off x="2415296" y="935329"/>
              <a:ext cx="350162" cy="30008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p>
          </p:txBody>
        </p:sp>
      </p:grpSp>
      <p:sp>
        <p:nvSpPr>
          <p:cNvPr id="41" name="Oval 20"/>
          <p:cNvSpPr/>
          <p:nvPr/>
        </p:nvSpPr>
        <p:spPr>
          <a:xfrm>
            <a:off x="5643126" y="1071068"/>
            <a:ext cx="789123" cy="748963"/>
          </a:xfrm>
          <a:prstGeom prst="ellipse">
            <a:avLst/>
          </a:prstGeom>
          <a:solidFill>
            <a:srgbClr val="003684"/>
          </a:solidFill>
          <a:ln w="19050">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pt-PT" sz="3200" b="1" dirty="0">
                <a:solidFill>
                  <a:srgbClr val="FFFFFF"/>
                </a:solidFill>
                <a:latin typeface="Calibri" panose="020F0502020204030204"/>
              </a:rPr>
              <a:t>4</a:t>
            </a:r>
            <a:endParaRPr kumimoji="0" lang="pt-PT"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Action Button: Forward or Next 44">
            <a:hlinkClick r:id="" action="ppaction://hlinkshowjump?jump=previousslide" highlightClick="1"/>
            <a:extLst>
              <a:ext uri="{FF2B5EF4-FFF2-40B4-BE49-F238E27FC236}">
                <a16:creationId xmlns:a16="http://schemas.microsoft.com/office/drawing/2014/main" id="{49F9BC05-7A53-41E9-84BF-833B9CC750FE}"/>
              </a:ext>
            </a:extLst>
          </p:cNvPr>
          <p:cNvSpPr/>
          <p:nvPr/>
        </p:nvSpPr>
        <p:spPr>
          <a:xfrm rot="10800000">
            <a:off x="1590269" y="6159688"/>
            <a:ext cx="445300" cy="492535"/>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8143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2"/>
            </p:custDataLst>
          </p:nvPr>
        </p:nvSpPr>
        <p:spPr>
          <a:xfrm>
            <a:off x="0" y="6494871"/>
            <a:ext cx="12192000" cy="88092"/>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a:t> </a:t>
            </a:r>
            <a:endParaRPr lang="fr-FR" dirty="0"/>
          </a:p>
        </p:txBody>
      </p:sp>
      <p:sp>
        <p:nvSpPr>
          <p:cNvPr id="5" name="Espace réservé du numéro de diapositive 4"/>
          <p:cNvSpPr>
            <a:spLocks noGrp="1"/>
          </p:cNvSpPr>
          <p:nvPr>
            <p:ph type="sldNum" sz="quarter" idx="12"/>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233B3670-7CFA-4AE8-BD91-982E0BBFB5F8}" type="slidenum">
              <a:rPr kumimoji="0" lang="en-US" sz="1000" b="0" i="0" u="none" strike="noStrike" kern="1200" cap="none" spc="0" normalizeH="0" baseline="0" noProof="0">
                <a:ln>
                  <a:noFill/>
                </a:ln>
                <a:solidFill>
                  <a:srgbClr val="003684"/>
                </a:solidFill>
                <a:effectLst/>
                <a:uLnTx/>
                <a:uFillTx/>
                <a:latin typeface="Century Gothic" panose="020B0502020202020204" pitchFamily="34"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3684"/>
              </a:solidFill>
              <a:effectLst/>
              <a:uLnTx/>
              <a:uFillTx/>
              <a:latin typeface="Century Gothic" panose="020B0502020202020204" pitchFamily="34" charset="0"/>
              <a:ea typeface="+mn-ea"/>
              <a:cs typeface="+mn-cs"/>
            </a:endParaRPr>
          </a:p>
        </p:txBody>
      </p:sp>
      <p:sp>
        <p:nvSpPr>
          <p:cNvPr id="8" name="Titre 1"/>
          <p:cNvSpPr txBox="1">
            <a:spLocks/>
          </p:cNvSpPr>
          <p:nvPr/>
        </p:nvSpPr>
        <p:spPr>
          <a:xfrm>
            <a:off x="1841908" y="-17246"/>
            <a:ext cx="8726759" cy="875205"/>
          </a:xfrm>
          <a:prstGeom prst="rect">
            <a:avLst/>
          </a:prstGeom>
        </p:spPr>
        <p:txBody>
          <a:bodyPr lIns="0" tIns="36000" rIns="0" bIns="36000" anchor="ctr" anchorCtr="0"/>
          <a:lstStyle>
            <a:lvl1pPr algn="l" defTabSz="914377" rtl="0" eaLnBrk="1" latinLnBrk="0" hangingPunct="1">
              <a:lnSpc>
                <a:spcPct val="90000"/>
              </a:lnSpc>
              <a:spcBef>
                <a:spcPct val="0"/>
              </a:spcBef>
              <a:buNone/>
              <a:defRPr lang="fr-FR" sz="2400" b="1" kern="1200">
                <a:solidFill>
                  <a:schemeClr val="tx1"/>
                </a:solidFill>
                <a:latin typeface="Century Gothic" panose="020B0502020202020204" pitchFamily="34" charset="0"/>
                <a:ea typeface="+mj-ea"/>
                <a:cs typeface="+mj-cs"/>
              </a:defRPr>
            </a:lvl1pPr>
          </a:lstStyle>
          <a:p>
            <a:pPr marL="0" marR="0" lvl="0" indent="0" algn="l" defTabSz="1219139" rtl="0" eaLnBrk="1" fontAlgn="auto" latinLnBrk="0" hangingPunct="1">
              <a:lnSpc>
                <a:spcPct val="90000"/>
              </a:lnSpc>
              <a:spcBef>
                <a:spcPct val="0"/>
              </a:spcBef>
              <a:spcAft>
                <a:spcPts val="0"/>
              </a:spcAft>
              <a:buClrTx/>
              <a:buSzTx/>
              <a:buFontTx/>
              <a:buNone/>
              <a:tabLst/>
              <a:defRPr/>
            </a:pPr>
            <a:r>
              <a:rPr lang="en-US" dirty="0">
                <a:solidFill>
                  <a:srgbClr val="003684"/>
                </a:solidFill>
              </a:rPr>
              <a:t>Registration </a:t>
            </a:r>
            <a:r>
              <a:rPr kumimoji="0" lang="en-US" sz="2400" b="1" i="0" u="none" strike="noStrike" kern="1200" cap="none" spc="0" normalizeH="0" baseline="0" noProof="0" dirty="0">
                <a:ln>
                  <a:noFill/>
                </a:ln>
                <a:solidFill>
                  <a:srgbClr val="003684"/>
                </a:solidFill>
                <a:effectLst/>
                <a:uLnTx/>
                <a:uFillTx/>
                <a:latin typeface="Century Gothic" panose="020B0502020202020204" pitchFamily="34" charset="0"/>
                <a:ea typeface="+mj-ea"/>
                <a:cs typeface="+mj-cs"/>
              </a:rPr>
              <a:t> </a:t>
            </a:r>
          </a:p>
        </p:txBody>
      </p:sp>
      <p:sp>
        <p:nvSpPr>
          <p:cNvPr id="42" name="Rounded Rectangle 41"/>
          <p:cNvSpPr/>
          <p:nvPr/>
        </p:nvSpPr>
        <p:spPr>
          <a:xfrm>
            <a:off x="2158412" y="6144801"/>
            <a:ext cx="572467" cy="516993"/>
          </a:xfrm>
          <a:prstGeom prst="roundRect">
            <a:avLst>
              <a:gd name="adj" fmla="val 1556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ction Button: Home 42">
            <a:hlinkClick r:id="" action="ppaction://noaction" highlightClick="1"/>
          </p:cNvPr>
          <p:cNvSpPr/>
          <p:nvPr/>
        </p:nvSpPr>
        <p:spPr>
          <a:xfrm>
            <a:off x="2218955" y="6193745"/>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TextBox 95"/>
          <p:cNvSpPr txBox="1"/>
          <p:nvPr/>
        </p:nvSpPr>
        <p:spPr>
          <a:xfrm>
            <a:off x="2199632" y="1151002"/>
            <a:ext cx="466883" cy="58477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rPr>
              <a:t>1</a:t>
            </a:r>
            <a:endParaRPr kumimoji="0" lang="pt-PT" sz="2400" b="0"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pic>
        <p:nvPicPr>
          <p:cNvPr id="48" name="Image 47"/>
          <p:cNvPicPr>
            <a:picLocks noChangeAspect="1"/>
          </p:cNvPicPr>
          <p:nvPr/>
        </p:nvPicPr>
        <p:blipFill>
          <a:blip r:embed="rId5"/>
          <a:stretch>
            <a:fillRect/>
          </a:stretch>
        </p:blipFill>
        <p:spPr>
          <a:xfrm>
            <a:off x="2155801" y="995478"/>
            <a:ext cx="7389519" cy="5862522"/>
          </a:xfrm>
          <a:prstGeom prst="rect">
            <a:avLst/>
          </a:prstGeom>
        </p:spPr>
      </p:pic>
      <p:sp>
        <p:nvSpPr>
          <p:cNvPr id="50" name="Rounded Rectangle 13"/>
          <p:cNvSpPr/>
          <p:nvPr/>
        </p:nvSpPr>
        <p:spPr>
          <a:xfrm>
            <a:off x="4855779" y="5154347"/>
            <a:ext cx="2506718" cy="588334"/>
          </a:xfrm>
          <a:prstGeom prst="roundRect">
            <a:avLst/>
          </a:prstGeom>
          <a:noFill/>
          <a:ln w="28575">
            <a:solidFill>
              <a:srgbClr val="FA0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ZoneTexte 2"/>
          <p:cNvSpPr txBox="1"/>
          <p:nvPr/>
        </p:nvSpPr>
        <p:spPr>
          <a:xfrm>
            <a:off x="5488367" y="4509978"/>
            <a:ext cx="1544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rPr>
              <a:t>Click here </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3" name="Flèche vers le bas 52"/>
          <p:cNvSpPr/>
          <p:nvPr/>
        </p:nvSpPr>
        <p:spPr>
          <a:xfrm>
            <a:off x="5850561" y="4823848"/>
            <a:ext cx="394138" cy="305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Action Button: Home 42">
            <a:hlinkClick r:id="" action="ppaction://hlinkshowjump?jump=firstslide" highlightClick="1"/>
            <a:extLst>
              <a:ext uri="{FF2B5EF4-FFF2-40B4-BE49-F238E27FC236}">
                <a16:creationId xmlns:a16="http://schemas.microsoft.com/office/drawing/2014/main" id="{3714F328-D1A3-4502-A436-0CD3929DF20A}"/>
              </a:ext>
            </a:extLst>
          </p:cNvPr>
          <p:cNvSpPr/>
          <p:nvPr/>
        </p:nvSpPr>
        <p:spPr>
          <a:xfrm>
            <a:off x="1202955" y="6284961"/>
            <a:ext cx="451381" cy="419819"/>
          </a:xfrm>
          <a:prstGeom prst="actionButtonHom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ction Button: Forward or Next 44">
            <a:hlinkClick r:id="" action="ppaction://hlinkshowjump?jump=previousslide" highlightClick="1"/>
            <a:extLst>
              <a:ext uri="{FF2B5EF4-FFF2-40B4-BE49-F238E27FC236}">
                <a16:creationId xmlns:a16="http://schemas.microsoft.com/office/drawing/2014/main" id="{924CFC5A-4B43-4E39-84B6-22F55289F4B5}"/>
              </a:ext>
            </a:extLst>
          </p:cNvPr>
          <p:cNvSpPr/>
          <p:nvPr/>
        </p:nvSpPr>
        <p:spPr>
          <a:xfrm rot="10800000">
            <a:off x="659420" y="6294012"/>
            <a:ext cx="445300" cy="410768"/>
          </a:xfrm>
          <a:prstGeom prst="actionButtonForwardNex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15593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1.xml><?xml version="1.0" encoding="utf-8"?>
<p:tagLst xmlns:a="http://schemas.openxmlformats.org/drawingml/2006/main" xmlns:r="http://schemas.openxmlformats.org/officeDocument/2006/relationships" xmlns:p="http://schemas.openxmlformats.org/presentationml/2006/main">
  <p:tag name="OFFISYNC_SLIDE_GUID" val="842e3e61-e573-49ea-904f-0881266c59d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4.xml><?xml version="1.0" encoding="utf-8"?>
<p:tagLst xmlns:a="http://schemas.openxmlformats.org/drawingml/2006/main" xmlns:r="http://schemas.openxmlformats.org/officeDocument/2006/relationships" xmlns:p="http://schemas.openxmlformats.org/presentationml/2006/main">
  <p:tag name="OFFISYNC_SLIDE_GUID" val="b4f26e02-726b-4ee4-8146-6ff600b7320b"/>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7.xml><?xml version="1.0" encoding="utf-8"?>
<p:tagLst xmlns:a="http://schemas.openxmlformats.org/drawingml/2006/main" xmlns:r="http://schemas.openxmlformats.org/officeDocument/2006/relationships" xmlns:p="http://schemas.openxmlformats.org/presentationml/2006/main">
  <p:tag name="OFFISYNC_SLIDE_GUID" val="ca34282c-14dd-4b41-b48a-5e22efc24806"/>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OFFISYNC_SLIDE_GUID" val="93944320-627e-47df-ae62-99c2e717081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Classification\_- FAURECIA - CONFIDENTIAL&#10;    Classification Date - 10/07/2019 13:54:50&#10;zeW3484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80oQZuRQP2b_bGtvLTxD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5.xml><?xml version="1.0" encoding="utf-8"?>
<p:tagLst xmlns:a="http://schemas.openxmlformats.org/drawingml/2006/main" xmlns:r="http://schemas.openxmlformats.org/officeDocument/2006/relationships" xmlns:p="http://schemas.openxmlformats.org/presentationml/2006/main">
  <p:tag name="OFFISYNC_SLIDE_GUID" val="43c61773-14d1-406c-a575-8626602a60c5"/>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8.xml><?xml version="1.0" encoding="utf-8"?>
<p:tagLst xmlns:a="http://schemas.openxmlformats.org/drawingml/2006/main" xmlns:r="http://schemas.openxmlformats.org/officeDocument/2006/relationships" xmlns:p="http://schemas.openxmlformats.org/presentationml/2006/main">
  <p:tag name="OFFISYNC_SLIDE_GUID" val="b01fcfb9-3bb6-4e71-b0f9-837136cff7ab"/>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1.xml><?xml version="1.0" encoding="utf-8"?>
<p:tagLst xmlns:a="http://schemas.openxmlformats.org/drawingml/2006/main" xmlns:r="http://schemas.openxmlformats.org/officeDocument/2006/relationships" xmlns:p="http://schemas.openxmlformats.org/presentationml/2006/main">
  <p:tag name="OFFISYNC_SLIDE_GUID" val="8fc0b13f-75a6-4fd6-9433-09ab3bfa0d25"/>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4.xml><?xml version="1.0" encoding="utf-8"?>
<p:tagLst xmlns:a="http://schemas.openxmlformats.org/drawingml/2006/main" xmlns:r="http://schemas.openxmlformats.org/officeDocument/2006/relationships" xmlns:p="http://schemas.openxmlformats.org/presentationml/2006/main">
  <p:tag name="OFFISYNC_SLIDE_GUID" val="07c2f61b-56fe-4c9c-bf1c-5d3e5a68d3b9"/>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7.xml><?xml version="1.0" encoding="utf-8"?>
<p:tagLst xmlns:a="http://schemas.openxmlformats.org/drawingml/2006/main" xmlns:r="http://schemas.openxmlformats.org/officeDocument/2006/relationships" xmlns:p="http://schemas.openxmlformats.org/presentationml/2006/main">
  <p:tag name="OFFISYNC_SLIDE_GUID" val="4bc69275-14e2-4fc8-87a3-d441edea26d7"/>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0.xml><?xml version="1.0" encoding="utf-8"?>
<p:tagLst xmlns:a="http://schemas.openxmlformats.org/drawingml/2006/main" xmlns:r="http://schemas.openxmlformats.org/officeDocument/2006/relationships" xmlns:p="http://schemas.openxmlformats.org/presentationml/2006/main">
  <p:tag name="OFFISYNC_SLIDE_GUID" val="ee8df320-9cbf-4115-bcb5-1af776607d5b"/>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3.xml><?xml version="1.0" encoding="utf-8"?>
<p:tagLst xmlns:a="http://schemas.openxmlformats.org/drawingml/2006/main" xmlns:r="http://schemas.openxmlformats.org/officeDocument/2006/relationships" xmlns:p="http://schemas.openxmlformats.org/presentationml/2006/main">
  <p:tag name="OFFISYNC_SLIDE_GUID" val="cb15971c-c087-4605-9e46-c56a81686500"/>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6.xml><?xml version="1.0" encoding="utf-8"?>
<p:tagLst xmlns:a="http://schemas.openxmlformats.org/drawingml/2006/main" xmlns:r="http://schemas.openxmlformats.org/officeDocument/2006/relationships" xmlns:p="http://schemas.openxmlformats.org/presentationml/2006/main">
  <p:tag name="OFFISYNC_SLIDE_GUID" val="12d0f232-46da-46fe-ae3c-4039b43d9419"/>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9.xml><?xml version="1.0" encoding="utf-8"?>
<p:tagLst xmlns:a="http://schemas.openxmlformats.org/drawingml/2006/main" xmlns:r="http://schemas.openxmlformats.org/officeDocument/2006/relationships" xmlns:p="http://schemas.openxmlformats.org/presentationml/2006/main">
  <p:tag name="OFFISYNC_SLIDE_GUID" val="334fe387-4836-4416-92e8-2c76d9244e2a"/>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2.xml><?xml version="1.0" encoding="utf-8"?>
<p:tagLst xmlns:a="http://schemas.openxmlformats.org/drawingml/2006/main" xmlns:r="http://schemas.openxmlformats.org/officeDocument/2006/relationships" xmlns:p="http://schemas.openxmlformats.org/presentationml/2006/main">
  <p:tag name="OFFISYNC_SLIDE_GUID" val="f47f0446-8b7b-4a14-bee8-72f70c9cd136"/>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5.xml><?xml version="1.0" encoding="utf-8"?>
<p:tagLst xmlns:a="http://schemas.openxmlformats.org/drawingml/2006/main" xmlns:r="http://schemas.openxmlformats.org/officeDocument/2006/relationships" xmlns:p="http://schemas.openxmlformats.org/presentationml/2006/main">
  <p:tag name="OFFISYNC_SLIDE_GUID" val="4cec3313-5247-430a-9a46-5856054fb53c"/>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8.xml><?xml version="1.0" encoding="utf-8"?>
<p:tagLst xmlns:a="http://schemas.openxmlformats.org/drawingml/2006/main" xmlns:r="http://schemas.openxmlformats.org/officeDocument/2006/relationships" xmlns:p="http://schemas.openxmlformats.org/presentationml/2006/main">
  <p:tag name="OFFISYNC_SLIDE_GUID" val="00c04e02-8496-40be-9d74-c7f7f21d3c55"/>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1.xml><?xml version="1.0" encoding="utf-8"?>
<p:tagLst xmlns:a="http://schemas.openxmlformats.org/drawingml/2006/main" xmlns:r="http://schemas.openxmlformats.org/officeDocument/2006/relationships" xmlns:p="http://schemas.openxmlformats.org/presentationml/2006/main">
  <p:tag name="OFFISYNC_SLIDE_GUID" val="109ce366-bc4b-49d5-bf0d-885a5dacad13"/>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4.xml><?xml version="1.0" encoding="utf-8"?>
<p:tagLst xmlns:a="http://schemas.openxmlformats.org/drawingml/2006/main" xmlns:r="http://schemas.openxmlformats.org/officeDocument/2006/relationships" xmlns:p="http://schemas.openxmlformats.org/presentationml/2006/main">
  <p:tag name="OFFISYNC_SLIDE_GUID" val="37bf22c1-b616-4858-a01d-f345be17b4a2"/>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7.xml><?xml version="1.0" encoding="utf-8"?>
<p:tagLst xmlns:a="http://schemas.openxmlformats.org/drawingml/2006/main" xmlns:r="http://schemas.openxmlformats.org/officeDocument/2006/relationships" xmlns:p="http://schemas.openxmlformats.org/presentationml/2006/main">
  <p:tag name="OFFISYNC_SLIDE_GUID" val="04b8d934-0e8e-4283-abe7-a6208f6d2c0b"/>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0.xml><?xml version="1.0" encoding="utf-8"?>
<p:tagLst xmlns:a="http://schemas.openxmlformats.org/drawingml/2006/main" xmlns:r="http://schemas.openxmlformats.org/officeDocument/2006/relationships" xmlns:p="http://schemas.openxmlformats.org/presentationml/2006/main">
  <p:tag name="OFFISYNC_SLIDE_GUID" val="8622bd07-205e-4464-8d92-1b7bdccfe993"/>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5.xml><?xml version="1.0" encoding="utf-8"?>
<p:tagLst xmlns:a="http://schemas.openxmlformats.org/drawingml/2006/main" xmlns:r="http://schemas.openxmlformats.org/officeDocument/2006/relationships" xmlns:p="http://schemas.openxmlformats.org/presentationml/2006/main">
  <p:tag name="OFFISYNC_SLIDE_GUID" val="a20c28dd-b32f-4e5f-8322-dfa4893d0900"/>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8.xml><?xml version="1.0" encoding="utf-8"?>
<p:tagLst xmlns:a="http://schemas.openxmlformats.org/drawingml/2006/main" xmlns:r="http://schemas.openxmlformats.org/officeDocument/2006/relationships" xmlns:p="http://schemas.openxmlformats.org/presentationml/2006/main">
  <p:tag name="OFFISYNC_SLIDE_GUID" val="2289639f-f4c1-49b5-9a99-78dbfb395e80"/>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heme/theme1.xml><?xml version="1.0" encoding="utf-8"?>
<a:theme xmlns:a="http://schemas.openxmlformats.org/drawingml/2006/main" name="Thème Office">
  <a:themeElements>
    <a:clrScheme name="Custom 1">
      <a:dk1>
        <a:srgbClr val="003684"/>
      </a:dk1>
      <a:lt1>
        <a:srgbClr val="FFFFFF"/>
      </a:lt1>
      <a:dk2>
        <a:srgbClr val="575756"/>
      </a:dk2>
      <a:lt2>
        <a:srgbClr val="FA0057"/>
      </a:lt2>
      <a:accent1>
        <a:srgbClr val="00AAA8"/>
      </a:accent1>
      <a:accent2>
        <a:srgbClr val="FFCC00"/>
      </a:accent2>
      <a:accent3>
        <a:srgbClr val="CF122E"/>
      </a:accent3>
      <a:accent4>
        <a:srgbClr val="458AC9"/>
      </a:accent4>
      <a:accent5>
        <a:srgbClr val="B4DEDF"/>
      </a:accent5>
      <a:accent6>
        <a:srgbClr val="FFF29A"/>
      </a:accent6>
      <a:hlink>
        <a:srgbClr val="F1896E"/>
      </a:hlink>
      <a:folHlink>
        <a:srgbClr val="AEC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Template Faurecia 16 9" id="{67B83508-CE4C-4DAB-977C-C26AA8AC04A2}" vid="{65F73C8D-6E62-48A0-9EA2-AF8E234318F6}"/>
    </a:ext>
  </a:extLst>
</a:theme>
</file>

<file path=ppt/theme/theme2.xml><?xml version="1.0" encoding="utf-8"?>
<a:theme xmlns:a="http://schemas.openxmlformats.org/drawingml/2006/main" name="1_Thème Office">
  <a:themeElements>
    <a:clrScheme name="Custom 3">
      <a:dk1>
        <a:srgbClr val="003684"/>
      </a:dk1>
      <a:lt1>
        <a:srgbClr val="FFFFFF"/>
      </a:lt1>
      <a:dk2>
        <a:srgbClr val="575756"/>
      </a:dk2>
      <a:lt2>
        <a:srgbClr val="FA0057"/>
      </a:lt2>
      <a:accent1>
        <a:srgbClr val="00AAA8"/>
      </a:accent1>
      <a:accent2>
        <a:srgbClr val="FFCC00"/>
      </a:accent2>
      <a:accent3>
        <a:srgbClr val="CF122E"/>
      </a:accent3>
      <a:accent4>
        <a:srgbClr val="458AC9"/>
      </a:accent4>
      <a:accent5>
        <a:srgbClr val="B4DEDF"/>
      </a:accent5>
      <a:accent6>
        <a:srgbClr val="FFF29A"/>
      </a:accent6>
      <a:hlink>
        <a:srgbClr val="F1896E"/>
      </a:hlink>
      <a:folHlink>
        <a:srgbClr val="AEC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CB442E94-4E88-49AC-AF98-421E90B7742B}" vid="{C315F0DA-9BAF-474A-9635-0FAD0411DDBE}"/>
    </a:ext>
  </a:extLst>
</a:theme>
</file>

<file path=ppt/theme/theme3.xml><?xml version="1.0" encoding="utf-8"?>
<a:theme xmlns:a="http://schemas.openxmlformats.org/drawingml/2006/main" name="Thème1 faurecia fcm">
  <a:themeElements>
    <a:clrScheme name="Personnalisé 13">
      <a:dk1>
        <a:srgbClr val="003684"/>
      </a:dk1>
      <a:lt1>
        <a:srgbClr val="FFFFFF"/>
      </a:lt1>
      <a:dk2>
        <a:srgbClr val="575756"/>
      </a:dk2>
      <a:lt2>
        <a:srgbClr val="FA0057"/>
      </a:lt2>
      <a:accent1>
        <a:srgbClr val="00AAA8"/>
      </a:accent1>
      <a:accent2>
        <a:srgbClr val="FFCC00"/>
      </a:accent2>
      <a:accent3>
        <a:srgbClr val="CF122E"/>
      </a:accent3>
      <a:accent4>
        <a:srgbClr val="458AC9"/>
      </a:accent4>
      <a:accent5>
        <a:srgbClr val="B4DEDF"/>
      </a:accent5>
      <a:accent6>
        <a:srgbClr val="FFF29A"/>
      </a:accent6>
      <a:hlink>
        <a:srgbClr val="FA0057"/>
      </a:hlink>
      <a:folHlink>
        <a:srgbClr val="FA00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FDE4436B-AB60-4D6C-A8A5-65883639851A}" vid="{24B52840-B413-4627-92A3-498067993D35}"/>
    </a:ext>
  </a:extLst>
</a:theme>
</file>

<file path=ppt/theme/theme4.xml><?xml version="1.0" encoding="utf-8"?>
<a:theme xmlns:a="http://schemas.openxmlformats.org/drawingml/2006/main" name="4_Thème Office">
  <a:themeElements>
    <a:clrScheme name="Custom 3">
      <a:dk1>
        <a:srgbClr val="003684"/>
      </a:dk1>
      <a:lt1>
        <a:srgbClr val="FFFFFF"/>
      </a:lt1>
      <a:dk2>
        <a:srgbClr val="575756"/>
      </a:dk2>
      <a:lt2>
        <a:srgbClr val="FA0057"/>
      </a:lt2>
      <a:accent1>
        <a:srgbClr val="00AAA8"/>
      </a:accent1>
      <a:accent2>
        <a:srgbClr val="FFCC00"/>
      </a:accent2>
      <a:accent3>
        <a:srgbClr val="CF122E"/>
      </a:accent3>
      <a:accent4>
        <a:srgbClr val="458AC9"/>
      </a:accent4>
      <a:accent5>
        <a:srgbClr val="B4DEDF"/>
      </a:accent5>
      <a:accent6>
        <a:srgbClr val="FFF29A"/>
      </a:accent6>
      <a:hlink>
        <a:srgbClr val="F1896E"/>
      </a:hlink>
      <a:folHlink>
        <a:srgbClr val="AEC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CB442E94-4E88-49AC-AF98-421E90B7742B}" vid="{C315F0DA-9BAF-474A-9635-0FAD0411DDBE}"/>
    </a:ext>
  </a:extLst>
</a:theme>
</file>

<file path=ppt/theme/theme5.xml><?xml version="1.0" encoding="utf-8"?>
<a:theme xmlns:a="http://schemas.openxmlformats.org/drawingml/2006/main" name="1_Thème1 faurecia fcm">
  <a:themeElements>
    <a:clrScheme name="Personnalisé 13">
      <a:dk1>
        <a:srgbClr val="003684"/>
      </a:dk1>
      <a:lt1>
        <a:srgbClr val="FFFFFF"/>
      </a:lt1>
      <a:dk2>
        <a:srgbClr val="575756"/>
      </a:dk2>
      <a:lt2>
        <a:srgbClr val="FA0057"/>
      </a:lt2>
      <a:accent1>
        <a:srgbClr val="00AAA8"/>
      </a:accent1>
      <a:accent2>
        <a:srgbClr val="FFCC00"/>
      </a:accent2>
      <a:accent3>
        <a:srgbClr val="CF122E"/>
      </a:accent3>
      <a:accent4>
        <a:srgbClr val="458AC9"/>
      </a:accent4>
      <a:accent5>
        <a:srgbClr val="B4DEDF"/>
      </a:accent5>
      <a:accent6>
        <a:srgbClr val="FFF29A"/>
      </a:accent6>
      <a:hlink>
        <a:srgbClr val="FA0057"/>
      </a:hlink>
      <a:folHlink>
        <a:srgbClr val="FA00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FDE4436B-AB60-4D6C-A8A5-65883639851A}" vid="{24B52840-B413-4627-92A3-498067993D35}"/>
    </a:ext>
  </a:extLst>
</a:theme>
</file>

<file path=ppt/theme/theme6.xml><?xml version="1.0" encoding="utf-8"?>
<a:theme xmlns:a="http://schemas.openxmlformats.org/drawingml/2006/main" name="2_Thème1 faurecia fcm">
  <a:themeElements>
    <a:clrScheme name="Custom 1">
      <a:dk1>
        <a:srgbClr val="003684"/>
      </a:dk1>
      <a:lt1>
        <a:srgbClr val="FFFFFF"/>
      </a:lt1>
      <a:dk2>
        <a:srgbClr val="575756"/>
      </a:dk2>
      <a:lt2>
        <a:srgbClr val="FA0057"/>
      </a:lt2>
      <a:accent1>
        <a:srgbClr val="00AAA8"/>
      </a:accent1>
      <a:accent2>
        <a:srgbClr val="FFCC00"/>
      </a:accent2>
      <a:accent3>
        <a:srgbClr val="CF122E"/>
      </a:accent3>
      <a:accent4>
        <a:srgbClr val="458AC9"/>
      </a:accent4>
      <a:accent5>
        <a:srgbClr val="B4DEDF"/>
      </a:accent5>
      <a:accent6>
        <a:srgbClr val="FFF29A"/>
      </a:accent6>
      <a:hlink>
        <a:srgbClr val="F1896E"/>
      </a:hlink>
      <a:folHlink>
        <a:srgbClr val="AEC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FDE4436B-AB60-4D6C-A8A5-65883639851A}" vid="{24B52840-B413-4627-92A3-498067993D35}"/>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93998378FCC4EA07AF806DBCFE58E" ma:contentTypeVersion="0" ma:contentTypeDescription="Create a new document." ma:contentTypeScope="" ma:versionID="b1fac9e65e2438e6547b8526e7d37a5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sisl xmlns:xsi="http://www.w3.org/2001/XMLSchema-instance" xmlns:xsd="http://www.w3.org/2001/XMLSchema" xmlns="http://www.boldonjames.com/2008/01/sie/internal/label" sislVersion="0" policy="2152ec2e-c0c1-4834-9aa1-dc782ab0e2aa" origin="userSelected">
  <element uid="67e66f8d-4e76-4fdc-a7a1-b421fe54f86a" value=""/>
</sisl>
</file>

<file path=customXml/itemProps1.xml><?xml version="1.0" encoding="utf-8"?>
<ds:datastoreItem xmlns:ds="http://schemas.openxmlformats.org/officeDocument/2006/customXml" ds:itemID="{6332990A-B764-4653-AD65-C9B5F02A4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C8D8E1A-3DD6-429E-9694-8170A4A89514}">
  <ds:schemaRefs>
    <ds:schemaRef ds:uri="http://schemas.microsoft.com/sharepoint/v3/contenttype/forms"/>
  </ds:schemaRefs>
</ds:datastoreItem>
</file>

<file path=customXml/itemProps3.xml><?xml version="1.0" encoding="utf-8"?>
<ds:datastoreItem xmlns:ds="http://schemas.openxmlformats.org/officeDocument/2006/customXml" ds:itemID="{B36704D8-C03F-4668-8E23-C219D691298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21DCB808-F4C5-4C9F-B577-1FDE27204DBA}">
  <ds:schemaRefs>
    <ds:schemaRef ds:uri="http://www.w3.org/2001/XMLSchema"/>
    <ds:schemaRef ds:uri="http://www.boldonjames.com/2008/01/sie/internal/label"/>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6379474</vt:lpwstr>
  </property>
  <property fmtid="{D5CDD505-2E9C-101B-9397-08002B2CF9AE}" pid="4" name="OptimizationTime">
    <vt:lpwstr>20201102_1312</vt:lpwstr>
  </property>
</Properties>
</file>

<file path=docProps/app.xml><?xml version="1.0" encoding="utf-8"?>
<Properties xmlns="http://schemas.openxmlformats.org/officeDocument/2006/extended-properties" xmlns:vt="http://schemas.openxmlformats.org/officeDocument/2006/docPropsVTypes">
  <Template>Template Faurecia 16 9</Template>
  <TotalTime>10475</TotalTime>
  <Words>1803</Words>
  <Application>Microsoft Office PowerPoint</Application>
  <PresentationFormat>Grand écran</PresentationFormat>
  <Paragraphs>358</Paragraphs>
  <Slides>22</Slides>
  <Notes>22</Notes>
  <HiddenSlides>0</HiddenSlides>
  <MMClips>0</MMClips>
  <ScaleCrop>false</ScaleCrop>
  <HeadingPairs>
    <vt:vector size="8" baseType="variant">
      <vt:variant>
        <vt:lpstr>Polices utilisées</vt:lpstr>
      </vt:variant>
      <vt:variant>
        <vt:i4>8</vt:i4>
      </vt:variant>
      <vt:variant>
        <vt:lpstr>Thème</vt:lpstr>
      </vt:variant>
      <vt:variant>
        <vt:i4>6</vt:i4>
      </vt:variant>
      <vt:variant>
        <vt:lpstr>Serveurs OLE incorporés</vt:lpstr>
      </vt:variant>
      <vt:variant>
        <vt:i4>1</vt:i4>
      </vt:variant>
      <vt:variant>
        <vt:lpstr>Titres des diapositives</vt:lpstr>
      </vt:variant>
      <vt:variant>
        <vt:i4>22</vt:i4>
      </vt:variant>
    </vt:vector>
  </HeadingPairs>
  <TitlesOfParts>
    <vt:vector size="37" baseType="lpstr">
      <vt:lpstr>Arial</vt:lpstr>
      <vt:lpstr>Calibri</vt:lpstr>
      <vt:lpstr>Century Gothic</vt:lpstr>
      <vt:lpstr>Courier New</vt:lpstr>
      <vt:lpstr>Franklin Gothic Heavy</vt:lpstr>
      <vt:lpstr>Times New Roman</vt:lpstr>
      <vt:lpstr>Verdana</vt:lpstr>
      <vt:lpstr>Wingdings</vt:lpstr>
      <vt:lpstr>Thème Office</vt:lpstr>
      <vt:lpstr>1_Thème Office</vt:lpstr>
      <vt:lpstr>Thème1 faurecia fcm</vt:lpstr>
      <vt:lpstr>4_Thème Office</vt:lpstr>
      <vt:lpstr>1_Thème1 faurecia fcm</vt:lpstr>
      <vt:lpstr>2_Thème1 faurecia fcm</vt:lpstr>
      <vt:lpstr>think-cell Slide</vt:lpstr>
      <vt:lpstr>ARIBA Frequently  Asked  Questions </vt:lpstr>
      <vt:lpstr>Your Frequent Asked Questions about Ariba</vt:lpstr>
      <vt:lpstr>Your Frequent Asked Questions about Ariba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Contacts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COLLERY Michele</dc:creator>
  <cp:lastModifiedBy>Claude CHASSARD</cp:lastModifiedBy>
  <cp:revision>593</cp:revision>
  <cp:lastPrinted>2019-09-26T15:26:09Z</cp:lastPrinted>
  <dcterms:created xsi:type="dcterms:W3CDTF">2019-04-11T13:07:10Z</dcterms:created>
  <dcterms:modified xsi:type="dcterms:W3CDTF">2020-11-02T12:04:19Z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0x0101003FD93998378FCC4EA07AF806DBCFE58E</vt:lpwstr>
  </property>
  <property fmtid="{D5CDD505-2E9C-101B-9397-08002B2CF9AE}" pid="3" name="docIndexRef">
    <vt:lpwstr>207d120f-11c1-426c-a38f-4422adbb3b5b</vt:lpwstr>
  </property>
  <property fmtid="{D5CDD505-2E9C-101B-9397-08002B2CF9AE}" pid="4" name="bjSaver">
    <vt:lpwstr>CqHrL/cTktVys/4sx2KRsOgF9NRxZouA</vt:lpwstr>
  </property>
  <property fmtid="{D5CDD505-2E9C-101B-9397-08002B2CF9AE}" pid="5" name="bjDocumentLabelXML">
    <vt:lpwstr>&lt;?xml version="1.0" encoding="us-ascii"?&gt;&lt;sisl xmlns:xsi="http://www.w3.org/2001/XMLSchema-instance" xmlns:xsd="http://www.w3.org/2001/XMLSchema" sislVersion="0" policy="2152ec2e-c0c1-4834-9aa1-dc782ab0e2aa" origin="userSelected" xmlns="http://www.boldonj</vt:lpwstr>
  </property>
  <property fmtid="{D5CDD505-2E9C-101B-9397-08002B2CF9AE}" pid="6" name="bjDocumentLabelXML-0">
    <vt:lpwstr>ames.com/2008/01/sie/internal/label"&gt;&lt;element uid="67e66f8d-4e76-4fdc-a7a1-b421fe54f86a" value="" /&gt;&lt;/sisl&gt;</vt:lpwstr>
  </property>
  <property fmtid="{D5CDD505-2E9C-101B-9397-08002B2CF9AE}" pid="7" name="bjDocumentSecurityLabel">
    <vt:lpwstr>N O N - S E N S I T I V E      </vt:lpwstr>
  </property>
  <property fmtid="{D5CDD505-2E9C-101B-9397-08002B2CF9AE}" pid="8" name="bjSlideMasterFooterText">
    <vt:lpwstr> </vt:lpwstr>
  </property>
  <property fmtid="{D5CDD505-2E9C-101B-9397-08002B2CF9AE}" pid="9" name="Offisync_ServerID">
    <vt:lpwstr>49dd7498-7dcb-4346-8342-7736edc0ff88</vt:lpwstr>
  </property>
  <property fmtid="{D5CDD505-2E9C-101B-9397-08002B2CF9AE}" pid="10" name="Offisync_ProviderInitializationData">
    <vt:lpwstr>https://faurus.ww.faurecia.com/</vt:lpwstr>
  </property>
  <property fmtid="{D5CDD505-2E9C-101B-9397-08002B2CF9AE}" pid="11" name="Offisync_UpdateToken">
    <vt:lpwstr>2</vt:lpwstr>
  </property>
  <property fmtid="{D5CDD505-2E9C-101B-9397-08002B2CF9AE}" pid="12" name="Jive_PrevVersionNumber">
    <vt:lpwstr>1</vt:lpwstr>
  </property>
  <property fmtid="{D5CDD505-2E9C-101B-9397-08002B2CF9AE}" pid="13" name="Jive_LatestUserAccountName">
    <vt:lpwstr>collerym</vt:lpwstr>
  </property>
  <property fmtid="{D5CDD505-2E9C-101B-9397-08002B2CF9AE}" pid="14" name="Jive_LatestFileFullName">
    <vt:lpwstr>2d400e1515d6b6e15fc52d3dce898bd8</vt:lpwstr>
  </property>
  <property fmtid="{D5CDD505-2E9C-101B-9397-08002B2CF9AE}" pid="15" name="Jive_ModifiedButNotPublished">
    <vt:lpwstr>True</vt:lpwstr>
  </property>
  <property fmtid="{D5CDD505-2E9C-101B-9397-08002B2CF9AE}" pid="16" name="Offisync_UniqueId">
    <vt:lpwstr>173996</vt:lpwstr>
  </property>
  <property fmtid="{D5CDD505-2E9C-101B-9397-08002B2CF9AE}" pid="17" name="Jive_VersionGuid_v2.5">
    <vt:lpwstr>746784058d86475ca24cd84da797b5d4</vt:lpwstr>
  </property>
</Properties>
</file>