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5"/>
    <p:sldMasterId id="2147483782" r:id="rId6"/>
  </p:sldMasterIdLst>
  <p:notesMasterIdLst>
    <p:notesMasterId r:id="rId11"/>
  </p:notesMasterIdLst>
  <p:handoutMasterIdLst>
    <p:handoutMasterId r:id="rId12"/>
  </p:handoutMasterIdLst>
  <p:sldIdLst>
    <p:sldId id="439" r:id="rId7"/>
    <p:sldId id="440" r:id="rId8"/>
    <p:sldId id="441" r:id="rId9"/>
    <p:sldId id="442" r:id="rId10"/>
  </p:sldIdLst>
  <p:sldSz cx="12195175" cy="6858000"/>
  <p:notesSz cx="6858000" cy="91440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1"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5A"/>
    <a:srgbClr val="FF0000"/>
    <a:srgbClr val="0F46A7"/>
    <a:srgbClr val="970A82"/>
    <a:srgbClr val="FF3399"/>
    <a:srgbClr val="FFFFFF"/>
    <a:srgbClr val="FEE3A1"/>
    <a:srgbClr val="FFF1D0"/>
    <a:srgbClr val="FFF8E7"/>
    <a:srgbClr val="FECE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F4535E-8A24-4981-AC75-826BA3C108A4}" v="24" dt="2020-10-01T11:01:12.441"/>
  </p1510:revLst>
</p1510:revInfo>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701" autoAdjust="0"/>
  </p:normalViewPr>
  <p:slideViewPr>
    <p:cSldViewPr snapToGrid="0" showGuides="1">
      <p:cViewPr varScale="1">
        <p:scale>
          <a:sx n="118" d="100"/>
          <a:sy n="118" d="100"/>
        </p:scale>
        <p:origin x="228" y="102"/>
      </p:cViewPr>
      <p:guideLst>
        <p:guide pos="3841"/>
        <p:guide orient="horz" pos="2160"/>
      </p:guideLst>
    </p:cSldViewPr>
  </p:slideViewPr>
  <p:outlineViewPr>
    <p:cViewPr>
      <p:scale>
        <a:sx n="33" d="100"/>
        <a:sy n="33" d="100"/>
      </p:scale>
      <p:origin x="0" y="-8357"/>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92" d="100"/>
          <a:sy n="92" d="100"/>
        </p:scale>
        <p:origin x="404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RT Pascale" userId="900c63cd-486a-4b18-a060-c5e7f094bbc5" providerId="ADAL" clId="{75F4535E-8A24-4981-AC75-826BA3C108A4}"/>
    <pc:docChg chg="custSel modSld">
      <pc:chgData name="IVART Pascale" userId="900c63cd-486a-4b18-a060-c5e7f094bbc5" providerId="ADAL" clId="{75F4535E-8A24-4981-AC75-826BA3C108A4}" dt="2020-10-01T11:01:12.441" v="204"/>
      <pc:docMkLst>
        <pc:docMk/>
      </pc:docMkLst>
      <pc:sldChg chg="modSp">
        <pc:chgData name="IVART Pascale" userId="900c63cd-486a-4b18-a060-c5e7f094bbc5" providerId="ADAL" clId="{75F4535E-8A24-4981-AC75-826BA3C108A4}" dt="2020-10-01T11:01:12.349" v="159"/>
        <pc:sldMkLst>
          <pc:docMk/>
          <pc:sldMk cId="3395721088" sldId="439"/>
        </pc:sldMkLst>
        <pc:spChg chg="mod">
          <ac:chgData name="IVART Pascale" userId="900c63cd-486a-4b18-a060-c5e7f094bbc5" providerId="ADAL" clId="{75F4535E-8A24-4981-AC75-826BA3C108A4}" dt="2020-10-01T11:01:12.349" v="159"/>
          <ac:spMkLst>
            <pc:docMk/>
            <pc:sldMk cId="3395721088" sldId="439"/>
            <ac:spMk id="2" creationId="{463193D5-BB85-4D57-BCF5-D44B61B96EB4}"/>
          </ac:spMkLst>
        </pc:spChg>
        <pc:spChg chg="mod">
          <ac:chgData name="IVART Pascale" userId="900c63cd-486a-4b18-a060-c5e7f094bbc5" providerId="ADAL" clId="{75F4535E-8A24-4981-AC75-826BA3C108A4}" dt="2020-10-01T11:01:04.500" v="144" actId="20577"/>
          <ac:spMkLst>
            <pc:docMk/>
            <pc:sldMk cId="3395721088" sldId="439"/>
            <ac:spMk id="8" creationId="{00000000-0000-0000-0000-000000000000}"/>
          </ac:spMkLst>
        </pc:spChg>
      </pc:sldChg>
      <pc:sldChg chg="modSp">
        <pc:chgData name="IVART Pascale" userId="900c63cd-486a-4b18-a060-c5e7f094bbc5" providerId="ADAL" clId="{75F4535E-8A24-4981-AC75-826BA3C108A4}" dt="2020-10-01T11:01:12.380" v="174"/>
        <pc:sldMkLst>
          <pc:docMk/>
          <pc:sldMk cId="1302464009" sldId="440"/>
        </pc:sldMkLst>
        <pc:spChg chg="mod">
          <ac:chgData name="IVART Pascale" userId="900c63cd-486a-4b18-a060-c5e7f094bbc5" providerId="ADAL" clId="{75F4535E-8A24-4981-AC75-826BA3C108A4}" dt="2020-10-01T11:01:12.380" v="174"/>
          <ac:spMkLst>
            <pc:docMk/>
            <pc:sldMk cId="1302464009" sldId="440"/>
            <ac:spMk id="4" creationId="{58125596-3B36-41F7-A279-40330B694959}"/>
          </ac:spMkLst>
        </pc:spChg>
      </pc:sldChg>
      <pc:sldChg chg="modSp">
        <pc:chgData name="IVART Pascale" userId="900c63cd-486a-4b18-a060-c5e7f094bbc5" providerId="ADAL" clId="{75F4535E-8A24-4981-AC75-826BA3C108A4}" dt="2020-10-01T11:01:12.407" v="189"/>
        <pc:sldMkLst>
          <pc:docMk/>
          <pc:sldMk cId="187730396" sldId="441"/>
        </pc:sldMkLst>
        <pc:spChg chg="mod">
          <ac:chgData name="IVART Pascale" userId="900c63cd-486a-4b18-a060-c5e7f094bbc5" providerId="ADAL" clId="{75F4535E-8A24-4981-AC75-826BA3C108A4}" dt="2020-10-01T11:01:12.407" v="189"/>
          <ac:spMkLst>
            <pc:docMk/>
            <pc:sldMk cId="187730396" sldId="441"/>
            <ac:spMk id="2" creationId="{0283F6D9-4084-43A0-B6ED-CFB87B3ACE89}"/>
          </ac:spMkLst>
        </pc:spChg>
      </pc:sldChg>
      <pc:sldChg chg="modSp">
        <pc:chgData name="IVART Pascale" userId="900c63cd-486a-4b18-a060-c5e7f094bbc5" providerId="ADAL" clId="{75F4535E-8A24-4981-AC75-826BA3C108A4}" dt="2020-10-01T11:01:12.441" v="204"/>
        <pc:sldMkLst>
          <pc:docMk/>
          <pc:sldMk cId="2192861213" sldId="442"/>
        </pc:sldMkLst>
        <pc:spChg chg="mod">
          <ac:chgData name="IVART Pascale" userId="900c63cd-486a-4b18-a060-c5e7f094bbc5" providerId="ADAL" clId="{75F4535E-8A24-4981-AC75-826BA3C108A4}" dt="2020-10-01T11:01:12.441" v="204"/>
          <ac:spMkLst>
            <pc:docMk/>
            <pc:sldMk cId="2192861213" sldId="442"/>
            <ac:spMk id="2" creationId="{D44D145C-0F95-47BA-A17C-4144BF5BEF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‹N°›</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47688" y="612775"/>
            <a:ext cx="5762625" cy="324167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9000" y="4120162"/>
            <a:ext cx="5760000" cy="456356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57512" y="8935722"/>
            <a:ext cx="942976" cy="205358"/>
          </a:xfrm>
          <a:prstGeom prst="rect">
            <a:avLst/>
          </a:prstGeom>
        </p:spPr>
        <p:txBody>
          <a:bodyPr vert="horz" lIns="91440" tIns="45720" rIns="91440" bIns="45720" rtlCol="0" anchor="b"/>
          <a:lstStyle>
            <a:lvl1pPr algn="ctr">
              <a:defRPr sz="800"/>
            </a:lvl1pPr>
          </a:lstStyle>
          <a:p>
            <a:fld id="{7D8C2C35-2B8A-446E-BEC0-FD36716C29AC}" type="slidenum">
              <a:rPr lang="de-DE" smtClean="0"/>
              <a:pPr/>
              <a:t>‹N°›</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hf dt="0"/>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de-DE" dirty="0"/>
          </a:p>
        </p:txBody>
      </p:sp>
    </p:spTree>
    <p:extLst>
      <p:ext uri="{BB962C8B-B14F-4D97-AF65-F5344CB8AC3E}">
        <p14:creationId xmlns:p14="http://schemas.microsoft.com/office/powerpoint/2010/main" val="1854404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8C2C35-2B8A-446E-BEC0-FD36716C29AC}" type="slidenum">
              <a:rPr lang="de-DE" smtClean="0"/>
              <a:pPr/>
              <a:t>2</a:t>
            </a:fld>
            <a:endParaRPr lang="de-DE" dirty="0"/>
          </a:p>
        </p:txBody>
      </p:sp>
    </p:spTree>
    <p:extLst>
      <p:ext uri="{BB962C8B-B14F-4D97-AF65-F5344CB8AC3E}">
        <p14:creationId xmlns:p14="http://schemas.microsoft.com/office/powerpoint/2010/main" val="291923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8C2C35-2B8A-446E-BEC0-FD36716C29AC}" type="slidenum">
              <a:rPr lang="de-DE" smtClean="0"/>
              <a:pPr/>
              <a:t>3</a:t>
            </a:fld>
            <a:endParaRPr lang="de-DE" dirty="0"/>
          </a:p>
        </p:txBody>
      </p:sp>
    </p:spTree>
    <p:extLst>
      <p:ext uri="{BB962C8B-B14F-4D97-AF65-F5344CB8AC3E}">
        <p14:creationId xmlns:p14="http://schemas.microsoft.com/office/powerpoint/2010/main" val="87829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8C2C35-2B8A-446E-BEC0-FD36716C29AC}" type="slidenum">
              <a:rPr lang="de-DE" smtClean="0"/>
              <a:pPr/>
              <a:t>4</a:t>
            </a:fld>
            <a:endParaRPr lang="de-DE" dirty="0"/>
          </a:p>
        </p:txBody>
      </p:sp>
    </p:spTree>
    <p:extLst>
      <p:ext uri="{BB962C8B-B14F-4D97-AF65-F5344CB8AC3E}">
        <p14:creationId xmlns:p14="http://schemas.microsoft.com/office/powerpoint/2010/main" val="2983874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sap.com/copyright" TargetMode="External"/><Relationship Id="rId7" Type="http://schemas.openxmlformats.org/officeDocument/2006/relationships/hyperlink" Target="https://www.youtube.com/user/SAP" TargetMode="External"/><Relationship Id="rId12"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4.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s://www.youtube.com/user/SAP" TargetMode="External"/><Relationship Id="rId12" Type="http://schemas.openxmlformats.org/officeDocument/2006/relationships/image" Target="../media/image5.png"/><Relationship Id="rId2" Type="http://schemas.openxmlformats.org/officeDocument/2006/relationships/hyperlink" Target="https://www.sap.com/germany/registration/contact.html" TargetMode="External"/><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4.png"/><Relationship Id="rId4" Type="http://schemas.openxmlformats.org/officeDocument/2006/relationships/hyperlink" Target="https://www.sap.com/corporate/de/legal/copyright.html" TargetMode="External"/><Relationship Id="rId9" Type="http://schemas.openxmlformats.org/officeDocument/2006/relationships/hyperlink" Target="https://twitter.com/sap"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or Illustration">
    <p:bg>
      <p:bgRef idx="1001">
        <a:schemeClr val="bg1"/>
      </p:bgRef>
    </p:bg>
    <p:spTree>
      <p:nvGrpSpPr>
        <p:cNvPr id="1" name=""/>
        <p:cNvGrpSpPr/>
        <p:nvPr/>
      </p:nvGrpSpPr>
      <p:grpSpPr>
        <a:xfrm>
          <a:off x="0" y="0"/>
          <a:ext cx="0" cy="0"/>
          <a:chOff x="0" y="0"/>
          <a:chExt cx="0" cy="0"/>
        </a:xfrm>
      </p:grpSpPr>
      <p:pic>
        <p:nvPicPr>
          <p:cNvPr id="6" name="SAP Logo" descr="SAP Logo" title="SAP Logo"/>
          <p:cNvPicPr>
            <a:picLocks noChangeAspect="1"/>
          </p:cNvPicPr>
          <p:nvPr userDrawn="1"/>
        </p:nvPicPr>
        <p:blipFill>
          <a:blip r:embed="rId2"/>
          <a:stretch>
            <a:fillRect/>
          </a:stretch>
        </p:blipFill>
        <p:spPr>
          <a:xfrm>
            <a:off x="9949255" y="6217668"/>
            <a:ext cx="1963635" cy="360000"/>
          </a:xfrm>
          <a:prstGeom prst="rect">
            <a:avLst/>
          </a:prstGeom>
        </p:spPr>
      </p:pic>
      <p:sp>
        <p:nvSpPr>
          <p:cNvPr id="13" name="Classification"/>
          <p:cNvSpPr txBox="1"/>
          <p:nvPr userDrawn="1"/>
        </p:nvSpPr>
        <p:spPr>
          <a:xfrm>
            <a:off x="288000" y="5769666"/>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a:t>INTERNAL</a:t>
            </a:r>
            <a:endParaRPr lang="en-US" sz="900" dirty="0"/>
          </a:p>
        </p:txBody>
      </p:sp>
      <p:sp>
        <p:nvSpPr>
          <p:cNvPr id="19" name="Speaker"/>
          <p:cNvSpPr>
            <a:spLocks noGrp="1"/>
          </p:cNvSpPr>
          <p:nvPr userDrawn="1">
            <p:ph type="subTitle" idx="1" hasCustomPrompt="1"/>
          </p:nvPr>
        </p:nvSpPr>
        <p:spPr bwMode="black">
          <a:xfrm>
            <a:off x="288000" y="5130489"/>
            <a:ext cx="10899174"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Month 00, 2019</a:t>
            </a:r>
          </a:p>
        </p:txBody>
      </p:sp>
      <p:sp>
        <p:nvSpPr>
          <p:cNvPr id="3" name="Title"/>
          <p:cNvSpPr>
            <a:spLocks noGrp="1"/>
          </p:cNvSpPr>
          <p:nvPr>
            <p:ph type="title" hasCustomPrompt="1"/>
          </p:nvPr>
        </p:nvSpPr>
        <p:spPr>
          <a:xfrm>
            <a:off x="288000" y="4024430"/>
            <a:ext cx="10899174" cy="997196"/>
          </a:xfrm>
        </p:spPr>
        <p:txBody>
          <a:bodyPr vert="horz" wrap="square" lIns="0" tIns="0" rIns="0" bIns="0" rtlCol="0">
            <a:noAutofit/>
          </a:bodyPr>
          <a:lstStyle>
            <a:lvl1pPr>
              <a:lnSpc>
                <a:spcPct val="90000"/>
              </a:lnSpc>
              <a:defRPr lang="de-DE" sz="3600" dirty="0">
                <a:latin typeface="+mn-lt"/>
                <a:ea typeface="+mn-ea"/>
                <a:cs typeface="+mn-cs"/>
              </a:defRPr>
            </a:lvl1pPr>
          </a:lstStyle>
          <a:p>
            <a:pPr lvl="0"/>
            <a:r>
              <a:rPr lang="en-US" dirty="0"/>
              <a:t>Presentation Title </a:t>
            </a:r>
            <a:br>
              <a:rPr lang="en-US" dirty="0"/>
            </a:br>
            <a:r>
              <a:rPr lang="en-US" dirty="0"/>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2195174" cy="3430006"/>
          </a:xfrm>
          <a:noFill/>
        </p:spPr>
        <p:txBody>
          <a:bodyPr tIns="504000"/>
          <a:lstStyle>
            <a:lvl1pPr algn="ctr">
              <a:defRPr sz="1600">
                <a:solidFill>
                  <a:schemeClr val="tx1"/>
                </a:solidFill>
              </a:defRPr>
            </a:lvl1pPr>
          </a:lstStyle>
          <a:p>
            <a:r>
              <a:rPr lang="en-US" dirty="0"/>
              <a:t>Click to insert title image or illustration</a:t>
            </a:r>
          </a:p>
        </p:txBody>
      </p:sp>
    </p:spTree>
    <p:extLst>
      <p:ext uri="{BB962C8B-B14F-4D97-AF65-F5344CB8AC3E}">
        <p14:creationId xmlns:p14="http://schemas.microsoft.com/office/powerpoint/2010/main" val="24527176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7505" userDrawn="1">
          <p15:clr>
            <a:srgbClr val="FBAE40"/>
          </p15:clr>
        </p15:guide>
        <p15:guide id="2" orient="horz" pos="4144" userDrawn="1">
          <p15:clr>
            <a:srgbClr val="FBAE40"/>
          </p15:clr>
        </p15:guide>
        <p15:guide id="3" orient="horz" pos="2162" userDrawn="1">
          <p15:clr>
            <a:srgbClr val="FBAE40"/>
          </p15:clr>
        </p15:guide>
        <p15:guide id="4" pos="181" userDrawn="1">
          <p15:clr>
            <a:srgbClr val="FBAE40"/>
          </p15:clr>
        </p15:guide>
        <p15:guide id="5" orient="horz" pos="2534" userDrawn="1">
          <p15:clr>
            <a:srgbClr val="FBAE40"/>
          </p15:clr>
        </p15:guide>
        <p15:guide id="6" orient="horz" pos="3164" userDrawn="1">
          <p15:clr>
            <a:srgbClr val="FBAE40"/>
          </p15:clr>
        </p15:guide>
        <p15:guide id="7" orient="horz" pos="3232" userDrawn="1">
          <p15:clr>
            <a:srgbClr val="FBAE40"/>
          </p15:clr>
        </p15:guide>
        <p15:guide id="8" orient="horz" pos="35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6477" y="1620000"/>
            <a:ext cx="3564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 column 2"/>
          <p:cNvSpPr>
            <a:spLocks noGrp="1"/>
          </p:cNvSpPr>
          <p:nvPr>
            <p:ph type="body" sz="quarter" idx="12" hasCustomPrompt="1"/>
          </p:nvPr>
        </p:nvSpPr>
        <p:spPr>
          <a:xfrm>
            <a:off x="4315238" y="1620000"/>
            <a:ext cx="3564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4000" y="1620000"/>
            <a:ext cx="3564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866416376"/>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563" userDrawn="1">
          <p15:clr>
            <a:srgbClr val="FBAE40"/>
          </p15:clr>
        </p15:guide>
        <p15:guide id="4" pos="2717" userDrawn="1">
          <p15:clr>
            <a:srgbClr val="FBAE40"/>
          </p15:clr>
        </p15:guide>
        <p15:guide id="5" pos="4964" userDrawn="1">
          <p15:clr>
            <a:srgbClr val="FBAE40"/>
          </p15:clr>
        </p15:guide>
        <p15:guide id="6" pos="5119"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399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17" name="Text placeholder 2"/>
          <p:cNvSpPr>
            <a:spLocks noGrp="1"/>
          </p:cNvSpPr>
          <p:nvPr>
            <p:ph type="body" sz="quarter" idx="13" hasCustomPrompt="1"/>
          </p:nvPr>
        </p:nvSpPr>
        <p:spPr>
          <a:xfrm>
            <a:off x="6362477" y="4770000"/>
            <a:ext cx="5328000" cy="156600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2"/>
          <p:cNvSpPr>
            <a:spLocks noGrp="1"/>
          </p:cNvSpPr>
          <p:nvPr>
            <p:ph type="pic" sz="quarter" idx="14" hasCustomPrompt="1"/>
          </p:nvPr>
        </p:nvSpPr>
        <p:spPr bwMode="gray">
          <a:xfrm>
            <a:off x="6362477"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4000" y="4770000"/>
            <a:ext cx="5328000" cy="156600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4000"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504941297"/>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2678" userDrawn="1">
          <p15:clr>
            <a:srgbClr val="FBAE40"/>
          </p15:clr>
        </p15:guide>
        <p15:guide id="6" orient="horz" pos="3004" userDrawn="1">
          <p15:clr>
            <a:srgbClr val="FBAE40"/>
          </p15:clr>
        </p15:guide>
        <p15:guide id="7" orient="horz" pos="3991" userDrawn="1">
          <p15:clr>
            <a:srgbClr val="FBAE40"/>
          </p15:clr>
        </p15:guide>
        <p15:guide id="8" pos="3682" userDrawn="1">
          <p15:clr>
            <a:srgbClr val="FBAE40"/>
          </p15:clr>
        </p15:guide>
        <p15:guide id="9" pos="4000" userDrawn="1">
          <p15:clr>
            <a:srgbClr val="FBAE40"/>
          </p15:clr>
        </p15:guide>
        <p15:guide id="10" pos="736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17" name="Text placeholder 3"/>
          <p:cNvSpPr>
            <a:spLocks noGrp="1"/>
          </p:cNvSpPr>
          <p:nvPr>
            <p:ph type="body" sz="quarter" idx="13" hasCustomPrompt="1"/>
          </p:nvPr>
        </p:nvSpPr>
        <p:spPr>
          <a:xfrm>
            <a:off x="8299277" y="4354921"/>
            <a:ext cx="3391200" cy="1981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3"/>
          <p:cNvSpPr>
            <a:spLocks noGrp="1"/>
          </p:cNvSpPr>
          <p:nvPr>
            <p:ph type="pic" sz="quarter" idx="14" hasCustomPrompt="1"/>
          </p:nvPr>
        </p:nvSpPr>
        <p:spPr bwMode="gray">
          <a:xfrm>
            <a:off x="8299277"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2"/>
          <p:cNvSpPr>
            <a:spLocks noGrp="1"/>
          </p:cNvSpPr>
          <p:nvPr>
            <p:ph type="body" sz="quarter" idx="15" hasCustomPrompt="1"/>
          </p:nvPr>
        </p:nvSpPr>
        <p:spPr>
          <a:xfrm>
            <a:off x="4401639" y="4354921"/>
            <a:ext cx="3391200" cy="1981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2"/>
          <p:cNvSpPr>
            <a:spLocks noGrp="1"/>
          </p:cNvSpPr>
          <p:nvPr>
            <p:ph type="pic" sz="quarter" idx="16" hasCustomPrompt="1"/>
          </p:nvPr>
        </p:nvSpPr>
        <p:spPr bwMode="gray">
          <a:xfrm>
            <a:off x="4401639"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4000" y="4354921"/>
            <a:ext cx="3391200" cy="1981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4000"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72766759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455" userDrawn="1">
          <p15:clr>
            <a:srgbClr val="FBAE40"/>
          </p15:clr>
        </p15:guide>
        <p15:guide id="4" pos="2773" userDrawn="1">
          <p15:clr>
            <a:srgbClr val="FBAE40"/>
          </p15:clr>
        </p15:guide>
        <p15:guide id="5" pos="4910" userDrawn="1">
          <p15:clr>
            <a:srgbClr val="FBAE40"/>
          </p15:clr>
        </p15:guide>
        <p15:guide id="6" pos="5227"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2428" userDrawn="1">
          <p15:clr>
            <a:srgbClr val="FBAE40"/>
          </p15:clr>
        </p15:guide>
        <p15:guide id="11" orient="horz" pos="2743" userDrawn="1">
          <p15:clr>
            <a:srgbClr val="FBAE40"/>
          </p15:clr>
        </p15:guide>
        <p15:guide id="12" orient="horz" pos="399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3" name="Text placeholder - column 2"/>
          <p:cNvSpPr>
            <a:spLocks noGrp="1"/>
          </p:cNvSpPr>
          <p:nvPr>
            <p:ph type="body" sz="quarter" idx="10" hasCustomPrompt="1"/>
          </p:nvPr>
        </p:nvSpPr>
        <p:spPr>
          <a:xfrm>
            <a:off x="504000" y="3878220"/>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4000"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7" name="Text placeholder - column 2"/>
          <p:cNvSpPr>
            <a:spLocks noGrp="1"/>
          </p:cNvSpPr>
          <p:nvPr>
            <p:ph type="body" sz="quarter" idx="13" hasCustomPrompt="1"/>
          </p:nvPr>
        </p:nvSpPr>
        <p:spPr>
          <a:xfrm>
            <a:off x="9274877" y="3878221"/>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9274877"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 column 2"/>
          <p:cNvSpPr>
            <a:spLocks noGrp="1"/>
          </p:cNvSpPr>
          <p:nvPr>
            <p:ph type="body" sz="quarter" idx="15" hasCustomPrompt="1"/>
          </p:nvPr>
        </p:nvSpPr>
        <p:spPr>
          <a:xfrm>
            <a:off x="3427626" y="3878221"/>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3427626"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3" name="Text placeholder - column 2"/>
          <p:cNvSpPr>
            <a:spLocks noGrp="1"/>
          </p:cNvSpPr>
          <p:nvPr>
            <p:ph type="body" sz="quarter" idx="17" hasCustomPrompt="1"/>
          </p:nvPr>
        </p:nvSpPr>
        <p:spPr>
          <a:xfrm>
            <a:off x="6351252" y="3878221"/>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4" name="Picture Placeholder 4"/>
          <p:cNvSpPr>
            <a:spLocks noGrp="1"/>
          </p:cNvSpPr>
          <p:nvPr>
            <p:ph type="pic" sz="quarter" idx="18" hasCustomPrompt="1"/>
          </p:nvPr>
        </p:nvSpPr>
        <p:spPr bwMode="gray">
          <a:xfrm>
            <a:off x="6351252"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80594478"/>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1" userDrawn="1">
          <p15:clr>
            <a:srgbClr val="FBAE40"/>
          </p15:clr>
        </p15:guide>
        <p15:guide id="5" orient="horz" pos="2110" userDrawn="1">
          <p15:clr>
            <a:srgbClr val="FBAE40"/>
          </p15:clr>
        </p15:guide>
        <p15:guide id="6" orient="horz" pos="2442" userDrawn="1">
          <p15:clr>
            <a:srgbClr val="FBAE40"/>
          </p15:clr>
        </p15:guide>
        <p15:guide id="7" orient="horz" pos="3990" userDrawn="1">
          <p15:clr>
            <a:srgbClr val="FBAE40"/>
          </p15:clr>
        </p15:guide>
        <p15:guide id="8" pos="1840" userDrawn="1">
          <p15:clr>
            <a:srgbClr val="FBAE40"/>
          </p15:clr>
        </p15:guide>
        <p15:guide id="9" pos="2159" userDrawn="1">
          <p15:clr>
            <a:srgbClr val="FBAE40"/>
          </p15:clr>
        </p15:guide>
        <p15:guide id="10" pos="3683" userDrawn="1">
          <p15:clr>
            <a:srgbClr val="FBAE40"/>
          </p15:clr>
        </p15:guide>
        <p15:guide id="11" pos="4000" userDrawn="1">
          <p15:clr>
            <a:srgbClr val="FBAE40"/>
          </p15:clr>
        </p15:guide>
        <p15:guide id="12" pos="5525" userDrawn="1">
          <p15:clr>
            <a:srgbClr val="FBAE40"/>
          </p15:clr>
        </p15:guide>
        <p15:guide id="13" pos="5842" userDrawn="1">
          <p15:clr>
            <a:srgbClr val="FBAE40"/>
          </p15:clr>
        </p15:guide>
        <p15:guide id="14" pos="736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dirty="0"/>
              <a:t>“Quote goes here </a:t>
            </a:r>
            <a:br>
              <a:rPr lang="en-US" noProof="0" dirty="0"/>
            </a:br>
            <a:r>
              <a:rPr lang="en-US" noProof="0" dirty="0"/>
              <a:t>and here.”</a:t>
            </a:r>
          </a:p>
          <a:p>
            <a:pPr lvl="1"/>
            <a:r>
              <a:rPr lang="en-US" noProof="0" dirty="0"/>
              <a:t>Source</a:t>
            </a:r>
          </a:p>
        </p:txBody>
      </p:sp>
    </p:spTree>
    <p:extLst>
      <p:ext uri="{BB962C8B-B14F-4D97-AF65-F5344CB8AC3E}">
        <p14:creationId xmlns:p14="http://schemas.microsoft.com/office/powerpoint/2010/main" val="932785900"/>
      </p:ext>
    </p:extLst>
  </p:cSld>
  <p:clrMapOvr>
    <a:masterClrMapping/>
  </p:clrMapOvr>
  <p:extLst>
    <p:ext uri="{DCECCB84-F9BA-43D5-87BE-67443E8EF086}">
      <p15:sldGuideLst xmlns:p15="http://schemas.microsoft.com/office/powerpoint/2012/main">
        <p15:guide id="1" pos="317" userDrawn="1">
          <p15:clr>
            <a:srgbClr val="FBAE40"/>
          </p15:clr>
        </p15:guide>
        <p15:guide id="4" orient="horz" pos="1133" userDrawn="1">
          <p15:clr>
            <a:srgbClr val="FBAE40"/>
          </p15:clr>
        </p15:guide>
        <p15:guide id="5" orient="horz" pos="3204" userDrawn="1">
          <p15:clr>
            <a:srgbClr val="FBAE40"/>
          </p15:clr>
        </p15:guide>
        <p15:guide id="6" pos="7363"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 with Image 1/3">
    <p:spTree>
      <p:nvGrpSpPr>
        <p:cNvPr id="1" name=""/>
        <p:cNvGrpSpPr/>
        <p:nvPr/>
      </p:nvGrpSpPr>
      <p:grpSpPr>
        <a:xfrm>
          <a:off x="0" y="0"/>
          <a:ext cx="0" cy="0"/>
          <a:chOff x="0" y="0"/>
          <a:chExt cx="0" cy="0"/>
        </a:xfrm>
      </p:grpSpPr>
      <p:sp>
        <p:nvSpPr>
          <p:cNvPr id="5" name="Picture Placeholder 1/3 right"/>
          <p:cNvSpPr>
            <a:spLocks noGrp="1"/>
          </p:cNvSpPr>
          <p:nvPr>
            <p:ph type="pic" sz="quarter" idx="10" hasCustomPrompt="1"/>
          </p:nvPr>
        </p:nvSpPr>
        <p:spPr bwMode="gray">
          <a:xfrm>
            <a:off x="8127175" y="0"/>
            <a:ext cx="4068000"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p:cNvSpPr>
            <a:spLocks noGrp="1"/>
          </p:cNvSpPr>
          <p:nvPr>
            <p:ph type="body" sz="quarter" idx="11" hasCustomPrompt="1"/>
          </p:nvPr>
        </p:nvSpPr>
        <p:spPr bwMode="black">
          <a:xfrm>
            <a:off x="503999" y="1620000"/>
            <a:ext cx="7092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3" name="Title"/>
          <p:cNvSpPr>
            <a:spLocks noGrp="1"/>
          </p:cNvSpPr>
          <p:nvPr>
            <p:ph type="title" hasCustomPrompt="1"/>
          </p:nvPr>
        </p:nvSpPr>
        <p:spPr>
          <a:xfrm>
            <a:off x="504001" y="504000"/>
            <a:ext cx="7092000"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425020262"/>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4786" userDrawn="1">
          <p15:clr>
            <a:srgbClr val="FBAE40"/>
          </p15:clr>
        </p15:guide>
        <p15:guide id="4" pos="5119" userDrawn="1">
          <p15:clr>
            <a:srgbClr val="FBAE40"/>
          </p15:clr>
        </p15:guide>
        <p15:guide id="5" orient="horz" pos="317" userDrawn="1">
          <p15:clr>
            <a:srgbClr val="FBAE40"/>
          </p15:clr>
        </p15:guide>
        <p15:guide id="6" orient="horz" pos="551" userDrawn="1">
          <p15:clr>
            <a:srgbClr val="FBAE40"/>
          </p15:clr>
        </p15:guide>
        <p15:guide id="7" orient="horz" pos="10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Image 1/2">
    <p:spTree>
      <p:nvGrpSpPr>
        <p:cNvPr id="1" name=""/>
        <p:cNvGrpSpPr/>
        <p:nvPr/>
      </p:nvGrpSpPr>
      <p:grpSpPr>
        <a:xfrm>
          <a:off x="0" y="0"/>
          <a:ext cx="0" cy="0"/>
          <a:chOff x="0" y="0"/>
          <a:chExt cx="0" cy="0"/>
        </a:xfrm>
      </p:grpSpPr>
      <p:sp>
        <p:nvSpPr>
          <p:cNvPr id="5" name="Picture Placeholder 1/2 right"/>
          <p:cNvSpPr>
            <a:spLocks noGrp="1"/>
          </p:cNvSpPr>
          <p:nvPr>
            <p:ph type="pic" sz="quarter" idx="10" hasCustomPrompt="1"/>
          </p:nvPr>
        </p:nvSpPr>
        <p:spPr bwMode="gray">
          <a:xfrm>
            <a:off x="6097588" y="0"/>
            <a:ext cx="6097587"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1/2"/>
          <p:cNvSpPr>
            <a:spLocks noGrp="1"/>
          </p:cNvSpPr>
          <p:nvPr>
            <p:ph type="body" sz="quarter" idx="11" hasCustomPrompt="1"/>
          </p:nvPr>
        </p:nvSpPr>
        <p:spPr bwMode="black">
          <a:xfrm>
            <a:off x="503999" y="1620000"/>
            <a:ext cx="5112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2" name="Title"/>
          <p:cNvSpPr>
            <a:spLocks noGrp="1"/>
          </p:cNvSpPr>
          <p:nvPr>
            <p:ph type="title" hasCustomPrompt="1"/>
          </p:nvPr>
        </p:nvSpPr>
        <p:spPr>
          <a:xfrm>
            <a:off x="504001" y="504000"/>
            <a:ext cx="5112000"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552787710"/>
      </p:ext>
    </p:extLst>
  </p:cSld>
  <p:clrMapOvr>
    <a:masterClrMapping/>
  </p:clrMapOvr>
  <p:extLst>
    <p:ext uri="{DCECCB84-F9BA-43D5-87BE-67443E8EF086}">
      <p15:sldGuideLst xmlns:p15="http://schemas.microsoft.com/office/powerpoint/2012/main">
        <p15:guide id="1" pos="3841"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3538" userDrawn="1">
          <p15:clr>
            <a:srgbClr val="FBAE40"/>
          </p15:clr>
        </p15:guide>
        <p15:guide id="7" pos="31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p:cNvSpPr>
            <a:spLocks noGrp="1"/>
          </p:cNvSpPr>
          <p:nvPr>
            <p:ph type="pic" sz="quarter" idx="10" hasCustomPrompt="1"/>
          </p:nvPr>
        </p:nvSpPr>
        <p:spPr bwMode="gray">
          <a:xfrm>
            <a:off x="1" y="0"/>
            <a:ext cx="12195175"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4139791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2477" y="1620000"/>
            <a:ext cx="5328000" cy="4716000"/>
          </a:xfrm>
          <a:noFill/>
        </p:spPr>
        <p:txBody>
          <a:bodyPr vert="horz" lIns="0" tIns="1512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screenshot</a:t>
            </a:r>
            <a:endParaRPr lang="de-DE" dirty="0"/>
          </a:p>
        </p:txBody>
      </p:sp>
      <p:sp>
        <p:nvSpPr>
          <p:cNvPr id="4" name="Text Placeholder"/>
          <p:cNvSpPr>
            <a:spLocks noGrp="1"/>
          </p:cNvSpPr>
          <p:nvPr>
            <p:ph type="body" sz="quarter" idx="10" hasCustomPrompt="1"/>
          </p:nvPr>
        </p:nvSpPr>
        <p:spPr>
          <a:xfrm>
            <a:off x="504000" y="1620000"/>
            <a:ext cx="5328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2872272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3674" userDrawn="1">
          <p15:clr>
            <a:srgbClr val="FBAE40"/>
          </p15:clr>
        </p15:guide>
        <p15:guide id="4" pos="4008" userDrawn="1">
          <p15:clr>
            <a:srgbClr val="FBAE40"/>
          </p15:clr>
        </p15:guide>
        <p15:guide id="5" pos="7364" userDrawn="1">
          <p15:clr>
            <a:srgbClr val="FBAE40"/>
          </p15:clr>
        </p15:guide>
        <p15:guide id="6" orient="horz" pos="317" userDrawn="1">
          <p15:clr>
            <a:srgbClr val="FBAE40"/>
          </p15:clr>
        </p15:guide>
        <p15:guide id="7" orient="horz" pos="551" userDrawn="1">
          <p15:clr>
            <a:srgbClr val="FBAE40"/>
          </p15:clr>
        </p15:guide>
        <p15:guide id="8" orient="horz" pos="3991"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p:cNvSpPr>
            <a:spLocks noGrp="1"/>
          </p:cNvSpPr>
          <p:nvPr>
            <p:ph idx="1" hasCustomPrompt="1"/>
          </p:nvPr>
        </p:nvSpPr>
        <p:spPr bwMode="gray">
          <a:xfrm>
            <a:off x="504000" y="1620000"/>
            <a:ext cx="11185200" cy="4716000"/>
          </a:xfrm>
          <a:noFill/>
        </p:spPr>
        <p:txBody>
          <a:bodyPr tIns="1368000"/>
          <a:lstStyle>
            <a:lvl1pPr algn="ctr">
              <a:defRPr sz="1400" b="0"/>
            </a:lvl1pPr>
          </a:lstStyle>
          <a:p>
            <a:pPr lvl="0"/>
            <a:r>
              <a:rPr lang="en-US" dirty="0"/>
              <a:t>Click to add content</a:t>
            </a:r>
          </a:p>
        </p:txBody>
      </p:sp>
      <p:sp>
        <p:nvSpPr>
          <p:cNvPr id="2"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41860987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73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out Image">
    <p:bg>
      <p:bgRef idx="1001">
        <a:schemeClr val="bg1"/>
      </p:bgRef>
    </p:bg>
    <p:spTree>
      <p:nvGrpSpPr>
        <p:cNvPr id="1" name=""/>
        <p:cNvGrpSpPr/>
        <p:nvPr/>
      </p:nvGrpSpPr>
      <p:grpSpPr>
        <a:xfrm>
          <a:off x="0" y="0"/>
          <a:ext cx="0" cy="0"/>
          <a:chOff x="0" y="0"/>
          <a:chExt cx="0" cy="0"/>
        </a:xfrm>
      </p:grpSpPr>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a:t>INTERNAL</a:t>
            </a:r>
            <a:endParaRPr lang="en-US" sz="900" dirty="0"/>
          </a:p>
        </p:txBody>
      </p:sp>
      <p:sp>
        <p:nvSpPr>
          <p:cNvPr id="6" name="Speaker"/>
          <p:cNvSpPr>
            <a:spLocks noGrp="1"/>
          </p:cNvSpPr>
          <p:nvPr userDrawn="1">
            <p:ph type="subTitle" idx="1" hasCustomPrompt="1"/>
          </p:nvPr>
        </p:nvSpPr>
        <p:spPr bwMode="black">
          <a:xfrm>
            <a:off x="287999" y="4268503"/>
            <a:ext cx="109008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Month 00, 2019</a:t>
            </a:r>
          </a:p>
        </p:txBody>
      </p:sp>
      <p:sp>
        <p:nvSpPr>
          <p:cNvPr id="4" name="Title 3"/>
          <p:cNvSpPr>
            <a:spLocks noGrp="1"/>
          </p:cNvSpPr>
          <p:nvPr>
            <p:ph type="title" hasCustomPrompt="1"/>
          </p:nvPr>
        </p:nvSpPr>
        <p:spPr>
          <a:xfrm>
            <a:off x="288000" y="2706317"/>
            <a:ext cx="109008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dirty="0"/>
              <a:t>Presentation Title </a:t>
            </a:r>
            <a:br>
              <a:rPr lang="en-US" sz="3600" dirty="0"/>
            </a:br>
            <a:r>
              <a:rPr lang="en-US" sz="3600" dirty="0"/>
              <a:t>Goes Here and Here.</a:t>
            </a:r>
            <a:endParaRPr lang="de-DE" sz="3600" kern="0" dirty="0" err="1">
              <a:ea typeface="Arial Unicode MS" pitchFamily="34" charset="-128"/>
              <a:cs typeface="Arial Unicode MS" pitchFamily="34" charset="-128"/>
            </a:endParaRPr>
          </a:p>
        </p:txBody>
      </p:sp>
      <p:pic>
        <p:nvPicPr>
          <p:cNvPr id="10" name="SAP Logo" descr="SAP Logo" title="SAP Logo">
            <a:extLst>
              <a:ext uri="{FF2B5EF4-FFF2-40B4-BE49-F238E27FC236}">
                <a16:creationId xmlns:a16="http://schemas.microsoft.com/office/drawing/2014/main" id="{251CD224-43D4-4D54-87EA-DD5933D21141}"/>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19824106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orient="horz" pos="2688" userDrawn="1">
          <p15:clr>
            <a:srgbClr val="FBAE40"/>
          </p15:clr>
        </p15:guide>
        <p15:guide id="4" orient="horz" pos="2334" userDrawn="1">
          <p15:clr>
            <a:srgbClr val="FBAE40"/>
          </p15:clr>
        </p15:guide>
        <p15:guide id="5" orient="horz" pos="2960" userDrawn="1">
          <p15:clr>
            <a:srgbClr val="FBAE40"/>
          </p15:clr>
        </p15:guide>
        <p15:guide id="7" orient="horz" pos="414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218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bg>
      <p:bgRef idx="1001">
        <a:schemeClr val="bg1"/>
      </p:bgRef>
    </p:bg>
    <p:spTree>
      <p:nvGrpSpPr>
        <p:cNvPr id="1" name=""/>
        <p:cNvGrpSpPr/>
        <p:nvPr/>
      </p:nvGrpSpPr>
      <p:grpSpPr>
        <a:xfrm>
          <a:off x="0" y="0"/>
          <a:ext cx="0" cy="0"/>
          <a:chOff x="0" y="0"/>
          <a:chExt cx="0" cy="0"/>
        </a:xfrm>
      </p:grpSpPr>
      <p:pic>
        <p:nvPicPr>
          <p:cNvPr id="7"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93" name="Contact information"/>
          <p:cNvSpPr>
            <a:spLocks noGrp="1"/>
          </p:cNvSpPr>
          <p:nvPr>
            <p:ph type="body" sz="quarter" idx="10" hasCustomPrompt="1"/>
          </p:nvPr>
        </p:nvSpPr>
        <p:spPr>
          <a:xfrm>
            <a:off x="504000" y="2905487"/>
            <a:ext cx="5593588"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dirty="0"/>
              <a:t>Contact information:</a:t>
            </a:r>
          </a:p>
          <a:p>
            <a:pPr lvl="1"/>
            <a:r>
              <a:rPr lang="en-US" dirty="0"/>
              <a:t>F name L name</a:t>
            </a:r>
          </a:p>
          <a:p>
            <a:pPr lvl="1"/>
            <a:r>
              <a:rPr lang="en-US" dirty="0"/>
              <a:t>Title</a:t>
            </a:r>
          </a:p>
          <a:p>
            <a:pPr lvl="1"/>
            <a:r>
              <a:rPr lang="en-US" dirty="0"/>
              <a:t>Address</a:t>
            </a:r>
          </a:p>
          <a:p>
            <a:pPr lvl="1"/>
            <a:r>
              <a:rPr lang="en-US" dirty="0"/>
              <a:t>Phone number</a:t>
            </a:r>
          </a:p>
        </p:txBody>
      </p:sp>
      <p:sp>
        <p:nvSpPr>
          <p:cNvPr id="2" name="Thank you"/>
          <p:cNvSpPr>
            <a:spLocks noGrp="1"/>
          </p:cNvSpPr>
          <p:nvPr>
            <p:ph type="ctrTitle" hasCustomPrompt="1"/>
          </p:nvPr>
        </p:nvSpPr>
        <p:spPr bwMode="gray">
          <a:xfrm>
            <a:off x="504000" y="1467009"/>
            <a:ext cx="5593588" cy="923116"/>
          </a:xfrm>
        </p:spPr>
        <p:txBody>
          <a:bodyPr anchor="t" anchorCtr="0">
            <a:noAutofit/>
          </a:bodyPr>
          <a:lstStyle>
            <a:lvl1pPr>
              <a:defRPr sz="5500">
                <a:solidFill>
                  <a:schemeClr val="accent1"/>
                </a:solidFill>
                <a:latin typeface="+mj-lt"/>
              </a:defRPr>
            </a:lvl1pPr>
          </a:lstStyle>
          <a:p>
            <a:r>
              <a:rPr lang="en-US" dirty="0"/>
              <a:t>Thank you.</a:t>
            </a:r>
            <a:endParaRPr lang="de-DE" dirty="0"/>
          </a:p>
        </p:txBody>
      </p:sp>
    </p:spTree>
    <p:extLst>
      <p:ext uri="{BB962C8B-B14F-4D97-AF65-F5344CB8AC3E}">
        <p14:creationId xmlns:p14="http://schemas.microsoft.com/office/powerpoint/2010/main" val="78109031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7364" userDrawn="1">
          <p15:clr>
            <a:srgbClr val="FBAE40"/>
          </p15:clr>
        </p15:guide>
        <p15:guide id="2" orient="horz" pos="924" userDrawn="1">
          <p15:clr>
            <a:srgbClr val="FBAE40"/>
          </p15:clr>
        </p15:guide>
        <p15:guide id="4" orient="horz" pos="1830" userDrawn="1">
          <p15:clr>
            <a:srgbClr val="FBAE40"/>
          </p15:clr>
        </p15:guide>
        <p15:guide id="5" orient="horz" pos="4000" userDrawn="1">
          <p15:clr>
            <a:srgbClr val="FBAE40"/>
          </p15:clr>
        </p15:guide>
        <p15:guide id="6" pos="317" userDrawn="1">
          <p15:clr>
            <a:srgbClr val="FBAE40"/>
          </p15:clr>
        </p15:guide>
        <p15:guide id="8" pos="3841" userDrawn="1">
          <p15:clr>
            <a:srgbClr val="FBAE40"/>
          </p15:clr>
        </p15:guide>
        <p15:guide id="9" orient="horz" pos="31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pic>
        <p:nvPicPr>
          <p:cNvPr id="16"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19" name="Copyright information English"/>
          <p:cNvSpPr txBox="1"/>
          <p:nvPr userDrawn="1"/>
        </p:nvSpPr>
        <p:spPr bwMode="black">
          <a:xfrm>
            <a:off x="503238" y="2645292"/>
            <a:ext cx="5872310"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dirty="0"/>
              <a:t>© 2019 SAP SE or an SAP affiliate company. All rights reserved.</a:t>
            </a:r>
            <a:endParaRPr lang="de-DE" sz="800" kern="0" dirty="0">
              <a:ea typeface="Arial Unicode MS" pitchFamily="34" charset="-128"/>
              <a:cs typeface="Arial Unicode MS" pitchFamily="34" charset="-128"/>
            </a:endParaRPr>
          </a:p>
          <a:p>
            <a:pPr>
              <a:spcBef>
                <a:spcPts val="600"/>
              </a:spcBef>
            </a:pPr>
            <a:r>
              <a:rPr lang="en-US" sz="800" kern="1200" dirty="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dirty="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dirty="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dirty="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dirty="0">
                <a:solidFill>
                  <a:schemeClr val="tx1"/>
                </a:solidFill>
                <a:latin typeface="Arial"/>
                <a:ea typeface="Arial Unicode MS" panose="020B0604020202020204" pitchFamily="34" charset="-128"/>
                <a:cs typeface="+mn-cs"/>
              </a:rPr>
              <a:t> </a:t>
            </a:r>
            <a:r>
              <a:rPr lang="en-US" sz="800" kern="1200" dirty="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dirty="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dirty="0">
                <a:solidFill>
                  <a:schemeClr val="tx1"/>
                </a:solidFill>
                <a:latin typeface="Arial"/>
                <a:ea typeface="Arial Unicode MS" panose="020B0604020202020204" pitchFamily="34" charset="-128"/>
                <a:cs typeface="+mn-cs"/>
              </a:rPr>
              <a:t>See </a:t>
            </a:r>
            <a:r>
              <a:rPr lang="en-US" sz="800" kern="1200" dirty="0">
                <a:solidFill>
                  <a:schemeClr val="tx1"/>
                </a:solidFill>
                <a:latin typeface="Arial"/>
                <a:ea typeface="Arial Unicode MS" panose="020B0604020202020204" pitchFamily="34" charset="-128"/>
                <a:cs typeface="+mn-cs"/>
                <a:hlinkClick r:id="rId3"/>
              </a:rPr>
              <a:t>www.sap.com/copyright</a:t>
            </a:r>
            <a:r>
              <a:rPr lang="en-US" sz="800" kern="1200" dirty="0">
                <a:solidFill>
                  <a:schemeClr val="tx1"/>
                </a:solidFill>
                <a:latin typeface="Arial"/>
                <a:ea typeface="Arial Unicode MS" panose="020B0604020202020204" pitchFamily="34" charset="-128"/>
                <a:cs typeface="+mn-cs"/>
              </a:rPr>
              <a:t> for additional trademark information and notices.</a:t>
            </a:r>
          </a:p>
        </p:txBody>
      </p:sp>
      <p:sp>
        <p:nvSpPr>
          <p:cNvPr id="44" name="www.sap.com - contact SAP link">
            <a:hlinkClick r:id="rId4" tooltip="www.sap.com/contactsap"/>
          </p:cNvPr>
          <p:cNvSpPr txBox="1"/>
          <p:nvPr userDrawn="1"/>
        </p:nvSpPr>
        <p:spPr bwMode="black">
          <a:xfrm>
            <a:off x="503238" y="2461398"/>
            <a:ext cx="221539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a:t>
            </a:r>
            <a:r>
              <a:rPr lang="en-US" sz="1100" b="1" kern="1200" dirty="0">
                <a:solidFill>
                  <a:schemeClr val="tx1"/>
                </a:solidFill>
                <a:latin typeface="Arial"/>
                <a:ea typeface="Arial Unicode MS" panose="020B0604020202020204" pitchFamily="34" charset="-128"/>
                <a:cs typeface="+mn-cs"/>
              </a:rPr>
              <a:t>/contactsap</a:t>
            </a:r>
          </a:p>
        </p:txBody>
      </p:sp>
      <p:pic>
        <p:nvPicPr>
          <p:cNvPr id="18"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0"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1"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2"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43" name="Follow all of SAP"/>
          <p:cNvSpPr txBox="1"/>
          <p:nvPr userDrawn="1"/>
        </p:nvSpPr>
        <p:spPr bwMode="black">
          <a:xfrm>
            <a:off x="503238"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0" kern="1200" dirty="0">
                <a:solidFill>
                  <a:schemeClr val="tx1"/>
                </a:solidFill>
                <a:latin typeface="Arial"/>
                <a:ea typeface="Arial Unicode MS" panose="020B0604020202020204" pitchFamily="34" charset="-128"/>
                <a:cs typeface="+mn-cs"/>
              </a:rPr>
              <a:t>Follow us</a:t>
            </a:r>
          </a:p>
        </p:txBody>
      </p:sp>
    </p:spTree>
    <p:extLst>
      <p:ext uri="{BB962C8B-B14F-4D97-AF65-F5344CB8AC3E}">
        <p14:creationId xmlns:p14="http://schemas.microsoft.com/office/powerpoint/2010/main" val="451925193"/>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pyright German">
    <p:spTree>
      <p:nvGrpSpPr>
        <p:cNvPr id="1" name=""/>
        <p:cNvGrpSpPr/>
        <p:nvPr/>
      </p:nvGrpSpPr>
      <p:grpSpPr>
        <a:xfrm>
          <a:off x="0" y="0"/>
          <a:ext cx="0" cy="0"/>
          <a:chOff x="0" y="0"/>
          <a:chExt cx="0" cy="0"/>
        </a:xfrm>
      </p:grpSpPr>
      <p:sp>
        <p:nvSpPr>
          <p:cNvPr id="11" name="Copyright information">
            <a:hlinkClick r:id="rId2" tooltip="www.sap.com/contactsap"/>
          </p:cNvPr>
          <p:cNvSpPr txBox="1"/>
          <p:nvPr userDrawn="1"/>
        </p:nvSpPr>
        <p:spPr bwMode="black">
          <a:xfrm>
            <a:off x="503238" y="2461398"/>
            <a:ext cx="258064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www.sap.com/germany</a:t>
            </a:r>
            <a:r>
              <a:rPr lang="en-US" sz="1100" b="1" kern="1200" dirty="0">
                <a:solidFill>
                  <a:schemeClr val="tx1"/>
                </a:solidFill>
                <a:latin typeface="Arial"/>
                <a:ea typeface="Arial Unicode MS" panose="020B0604020202020204" pitchFamily="34" charset="-128"/>
                <a:cs typeface="+mn-cs"/>
              </a:rPr>
              <a:t>/contactsap</a:t>
            </a:r>
          </a:p>
        </p:txBody>
      </p:sp>
      <p:pic>
        <p:nvPicPr>
          <p:cNvPr id="17" name="SAP Logo" descr="SAP Logo" title="SAP Logo"/>
          <p:cNvPicPr>
            <a:picLocks noChangeAspect="1"/>
          </p:cNvPicPr>
          <p:nvPr userDrawn="1"/>
        </p:nvPicPr>
        <p:blipFill>
          <a:blip r:embed="rId3"/>
          <a:stretch>
            <a:fillRect/>
          </a:stretch>
        </p:blipFill>
        <p:spPr>
          <a:xfrm>
            <a:off x="9725565" y="5994000"/>
            <a:ext cx="1963635" cy="360000"/>
          </a:xfrm>
          <a:prstGeom prst="rect">
            <a:avLst/>
          </a:prstGeom>
        </p:spPr>
      </p:pic>
      <p:sp>
        <p:nvSpPr>
          <p:cNvPr id="32" name="Copyright information-German"/>
          <p:cNvSpPr txBox="1"/>
          <p:nvPr userDrawn="1"/>
        </p:nvSpPr>
        <p:spPr bwMode="black">
          <a:xfrm>
            <a:off x="503998" y="2645292"/>
            <a:ext cx="6076808"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dirty="0"/>
              <a:t>© 2019 SAP SE </a:t>
            </a:r>
            <a:r>
              <a:rPr lang="de-DE" sz="800" b="0" noProof="0" dirty="0"/>
              <a:t>oder ein SAP-Konzernunternehmen. Alle Rechte vorbehalten</a:t>
            </a:r>
            <a:r>
              <a:rPr lang="en-US" sz="800" b="0" noProof="0" dirty="0"/>
              <a:t>.</a:t>
            </a:r>
            <a:endParaRPr lang="de-DE" sz="800" kern="0" dirty="0">
              <a:ea typeface="Arial Unicode MS" pitchFamily="34" charset="-128"/>
              <a:cs typeface="Arial Unicode MS" pitchFamily="34" charset="-128"/>
            </a:endParaRPr>
          </a:p>
          <a:p>
            <a:pPr>
              <a:spcBef>
                <a:spcPts val="600"/>
              </a:spcBef>
            </a:pPr>
            <a:r>
              <a:rPr lang="de-DE" sz="8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600"/>
              </a:spcBef>
            </a:pPr>
            <a:r>
              <a:rPr lang="de-DE" sz="800"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600"/>
              </a:spcBef>
            </a:pPr>
            <a:r>
              <a:rPr lang="de-DE" sz="800"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Die SAP SE oder ihre Konzernunternehmen übernehmen keinerlei Haftung oder Gewährleistung für Fehler oder Unvollständigkeiten in dieser Publikation. 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600"/>
              </a:spcBef>
            </a:pPr>
            <a:r>
              <a:rPr lang="de-DE" sz="800"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600"/>
              </a:spcBef>
            </a:pPr>
            <a:r>
              <a:rPr lang="de-DE" sz="8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(oder von einem SAP-Konzernunternehmen) in Deutschland und verschiedenen anderen Ländern weltweit.</a:t>
            </a:r>
            <a:r>
              <a:rPr lang="de-DE" sz="800" kern="1200" baseline="0" noProof="0" dirty="0">
                <a:solidFill>
                  <a:schemeClr val="tx1"/>
                </a:solidFill>
                <a:effectLst/>
                <a:latin typeface="Arial"/>
                <a:ea typeface="+mn-ea"/>
                <a:cs typeface="+mn-cs"/>
              </a:rPr>
              <a:t> </a:t>
            </a:r>
            <a:r>
              <a:rPr lang="de-DE" sz="800" kern="1200" noProof="0" dirty="0">
                <a:solidFill>
                  <a:schemeClr val="tx1"/>
                </a:solidFill>
                <a:effectLst/>
                <a:latin typeface="Arial"/>
                <a:ea typeface="+mn-ea"/>
                <a:cs typeface="+mn-cs"/>
              </a:rPr>
              <a:t>Alle anderen Namen von Produkten und Dienstleistungen sind Marken der jeweiligen Firmen. </a:t>
            </a:r>
          </a:p>
          <a:p>
            <a:pPr>
              <a:spcBef>
                <a:spcPts val="600"/>
              </a:spcBef>
            </a:pPr>
            <a:r>
              <a:rPr lang="de-DE" sz="800" kern="1200" noProof="0" dirty="0">
                <a:solidFill>
                  <a:schemeClr val="tx1"/>
                </a:solidFill>
                <a:effectLst/>
                <a:latin typeface="Arial"/>
                <a:ea typeface="+mn-ea"/>
                <a:cs typeface="+mn-cs"/>
              </a:rPr>
              <a:t>Zusätzliche Informationen zur Marke und Vermerke finden Sie auf der Seite </a:t>
            </a:r>
            <a:r>
              <a:rPr lang="de-DE" sz="800" kern="1200" noProof="0" dirty="0">
                <a:solidFill>
                  <a:schemeClr val="tx1"/>
                </a:solidFill>
                <a:effectLst/>
                <a:latin typeface="Arial"/>
                <a:ea typeface="+mn-ea"/>
                <a:cs typeface="+mn-cs"/>
                <a:hlinkClick r:id="rId4"/>
              </a:rPr>
              <a:t>www.sap.com/corporate/de/legal/copyright.html</a:t>
            </a:r>
            <a:r>
              <a:rPr lang="de-DE" sz="800" kern="1200" noProof="0" dirty="0">
                <a:solidFill>
                  <a:schemeClr val="tx1"/>
                </a:solidFill>
                <a:effectLst/>
                <a:latin typeface="Arial"/>
                <a:ea typeface="+mn-ea"/>
                <a:cs typeface="+mn-cs"/>
              </a:rPr>
              <a:t>.</a:t>
            </a:r>
          </a:p>
        </p:txBody>
      </p:sp>
      <p:pic>
        <p:nvPicPr>
          <p:cNvPr id="26"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7"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8"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9"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20" name="SAP folgen auf"/>
          <p:cNvSpPr txBox="1"/>
          <p:nvPr userDrawn="1"/>
        </p:nvSpPr>
        <p:spPr bwMode="black">
          <a:xfrm>
            <a:off x="503997"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0" kern="1200" noProof="0" dirty="0">
                <a:solidFill>
                  <a:schemeClr val="tx1"/>
                </a:solidFill>
                <a:latin typeface="Arial"/>
                <a:ea typeface="Arial Unicode MS" panose="020B0604020202020204" pitchFamily="34" charset="-128"/>
                <a:cs typeface="+mn-cs"/>
              </a:rPr>
              <a:t>SAP folgen auf</a:t>
            </a:r>
          </a:p>
        </p:txBody>
      </p:sp>
    </p:spTree>
    <p:extLst>
      <p:ext uri="{BB962C8B-B14F-4D97-AF65-F5344CB8AC3E}">
        <p14:creationId xmlns:p14="http://schemas.microsoft.com/office/powerpoint/2010/main" val="1911862759"/>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113713247"/>
      </p:ext>
    </p:extLst>
  </p:cSld>
  <p:clrMapOvr>
    <a:masterClrMapping/>
  </p:clrMapOvr>
  <p:extLst>
    <p:ext uri="{DCECCB84-F9BA-43D5-87BE-67443E8EF086}">
      <p15:sldGuideLst xmlns:p15="http://schemas.microsoft.com/office/powerpoint/2012/main">
        <p15:guide id="1" pos="317">
          <p15:clr>
            <a:srgbClr val="FBAE40"/>
          </p15:clr>
        </p15:guide>
        <p15:guide id="2" orient="horz" pos="317">
          <p15:clr>
            <a:srgbClr val="FBAE40"/>
          </p15:clr>
        </p15:guide>
        <p15:guide id="3" pos="7364">
          <p15:clr>
            <a:srgbClr val="FBAE40"/>
          </p15:clr>
        </p15:guide>
        <p15:guide id="4" orient="horz" pos="551">
          <p15:clr>
            <a:srgbClr val="FBAE40"/>
          </p15:clr>
        </p15:guide>
        <p15:guide id="5" orient="horz" pos="399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Text - blue">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36523654"/>
      </p:ext>
    </p:extLst>
  </p:cSld>
  <p:clrMapOvr>
    <a:masterClrMapping/>
  </p:clrMapOvr>
  <p:extLst>
    <p:ext uri="{DCECCB84-F9BA-43D5-87BE-67443E8EF086}">
      <p15:sldGuideLst xmlns:p15="http://schemas.microsoft.com/office/powerpoint/2012/main">
        <p15:guide id="1" pos="316">
          <p15:clr>
            <a:srgbClr val="FBAE40"/>
          </p15:clr>
        </p15:guide>
        <p15:guide id="2" orient="horz" pos="3991">
          <p15:clr>
            <a:srgbClr val="FBAE40"/>
          </p15:clr>
        </p15:guide>
        <p15:guide id="3" pos="7364">
          <p15:clr>
            <a:srgbClr val="FBAE40"/>
          </p15:clr>
        </p15:guide>
        <p15:guide id="4" orient="horz" pos="318">
          <p15:clr>
            <a:srgbClr val="FBAE40"/>
          </p15:clr>
        </p15:guide>
        <p15:guide id="5" orient="horz" pos="552">
          <p15:clr>
            <a:srgbClr val="FBAE40"/>
          </p15:clr>
        </p15:guide>
        <p15:guide id="6" orient="horz" pos="10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 blu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dirty="0"/>
              <a:t>“Quote goes here </a:t>
            </a:r>
            <a:br>
              <a:rPr lang="en-US" noProof="0" dirty="0"/>
            </a:br>
            <a:r>
              <a:rPr lang="en-US" noProof="0" dirty="0"/>
              <a:t>and here.”</a:t>
            </a:r>
          </a:p>
          <a:p>
            <a:pPr lvl="1"/>
            <a:r>
              <a:rPr lang="en-US" noProof="0" dirty="0"/>
              <a:t>Source</a:t>
            </a:r>
          </a:p>
        </p:txBody>
      </p:sp>
    </p:spTree>
    <p:extLst>
      <p:ext uri="{BB962C8B-B14F-4D97-AF65-F5344CB8AC3E}">
        <p14:creationId xmlns:p14="http://schemas.microsoft.com/office/powerpoint/2010/main" val="366177160"/>
      </p:ext>
    </p:extLst>
  </p:cSld>
  <p:clrMapOvr>
    <a:masterClrMapping/>
  </p:clrMapOvr>
  <p:extLst>
    <p:ext uri="{DCECCB84-F9BA-43D5-87BE-67443E8EF086}">
      <p15:sldGuideLst xmlns:p15="http://schemas.microsoft.com/office/powerpoint/2012/main">
        <p15:guide id="1" pos="317">
          <p15:clr>
            <a:srgbClr val="FBAE40"/>
          </p15:clr>
        </p15:guide>
        <p15:guide id="4" orient="horz" pos="1133">
          <p15:clr>
            <a:srgbClr val="FBAE40"/>
          </p15:clr>
        </p15:guide>
        <p15:guide id="5" orient="horz" pos="3204">
          <p15:clr>
            <a:srgbClr val="FBAE40"/>
          </p15:clr>
        </p15:guide>
        <p15:guide id="6" pos="736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bg>
      <p:bgRef idx="1001">
        <a:schemeClr val="bg1"/>
      </p:bgRef>
    </p:bg>
    <p:spTree>
      <p:nvGrpSpPr>
        <p:cNvPr id="1" name=""/>
        <p:cNvGrpSpPr/>
        <p:nvPr/>
      </p:nvGrpSpPr>
      <p:grpSpPr>
        <a:xfrm>
          <a:off x="0" y="0"/>
          <a:ext cx="0" cy="0"/>
          <a:chOff x="0" y="0"/>
          <a:chExt cx="0" cy="0"/>
        </a:xfrm>
      </p:grpSpPr>
      <p:sp>
        <p:nvSpPr>
          <p:cNvPr id="7" name="Pictogram Placeholder"/>
          <p:cNvSpPr>
            <a:spLocks noGrp="1"/>
          </p:cNvSpPr>
          <p:nvPr>
            <p:ph type="pic" sz="quarter" idx="16"/>
          </p:nvPr>
        </p:nvSpPr>
        <p:spPr>
          <a:xfrm>
            <a:off x="6954855" y="963000"/>
            <a:ext cx="4932000" cy="4932000"/>
          </a:xfrm>
        </p:spPr>
        <p:txBody>
          <a:bodyPr/>
          <a:lstStyle/>
          <a:p>
            <a:r>
              <a:rPr lang="en-US"/>
              <a:t>Click icon to add picture</a:t>
            </a:r>
            <a:endParaRPr lang="de-DE" dirty="0"/>
          </a:p>
        </p:txBody>
      </p:sp>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a:t>INTERNAL</a:t>
            </a:r>
            <a:endParaRPr lang="en-US" sz="900" dirty="0"/>
          </a:p>
        </p:txBody>
      </p:sp>
      <p:sp>
        <p:nvSpPr>
          <p:cNvPr id="6" name="Speaker"/>
          <p:cNvSpPr>
            <a:spLocks noGrp="1"/>
          </p:cNvSpPr>
          <p:nvPr userDrawn="1">
            <p:ph type="subTitle" idx="1" hasCustomPrompt="1"/>
          </p:nvPr>
        </p:nvSpPr>
        <p:spPr bwMode="black">
          <a:xfrm>
            <a:off x="288001" y="4268503"/>
            <a:ext cx="637343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Month 00, 2019</a:t>
            </a:r>
          </a:p>
        </p:txBody>
      </p:sp>
      <p:sp>
        <p:nvSpPr>
          <p:cNvPr id="8" name="Title 4"/>
          <p:cNvSpPr>
            <a:spLocks noGrp="1"/>
          </p:cNvSpPr>
          <p:nvPr>
            <p:ph type="title" hasCustomPrompt="1"/>
          </p:nvPr>
        </p:nvSpPr>
        <p:spPr>
          <a:xfrm>
            <a:off x="288001" y="2706317"/>
            <a:ext cx="63720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dirty="0"/>
              <a:t>Presentation Title </a:t>
            </a:r>
            <a:br>
              <a:rPr lang="en-US" sz="3600" dirty="0"/>
            </a:br>
            <a:r>
              <a:rPr lang="en-US" sz="3600" dirty="0"/>
              <a:t>Goes Here and Here.</a:t>
            </a:r>
            <a:endParaRPr lang="de-DE" sz="3600" kern="0" dirty="0" err="1">
              <a:ea typeface="Arial Unicode MS" pitchFamily="34" charset="-128"/>
              <a:cs typeface="Arial Unicode MS" pitchFamily="34" charset="-128"/>
            </a:endParaRPr>
          </a:p>
        </p:txBody>
      </p:sp>
      <p:pic>
        <p:nvPicPr>
          <p:cNvPr id="9" name="SAP Logo" descr="SAP Logo" title="SAP Logo">
            <a:extLst>
              <a:ext uri="{FF2B5EF4-FFF2-40B4-BE49-F238E27FC236}">
                <a16:creationId xmlns:a16="http://schemas.microsoft.com/office/drawing/2014/main" id="{6E13D478-79B9-4DF0-A964-50C2206E25E8}"/>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30480462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pos="4196" userDrawn="1">
          <p15:clr>
            <a:srgbClr val="FBAE40"/>
          </p15:clr>
        </p15:guide>
        <p15:guide id="4" orient="horz" pos="2688" userDrawn="1">
          <p15:clr>
            <a:srgbClr val="FBAE40"/>
          </p15:clr>
        </p15:guide>
        <p15:guide id="5" orient="horz" pos="2335" userDrawn="1">
          <p15:clr>
            <a:srgbClr val="FBAE40"/>
          </p15:clr>
        </p15:guide>
        <p15:guide id="6" orient="horz" pos="2960" userDrawn="1">
          <p15:clr>
            <a:srgbClr val="FBAE40"/>
          </p15:clr>
        </p15:guide>
        <p15:guide id="7" orient="horz" pos="41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4000" y="1620000"/>
            <a:ext cx="11185200" cy="4716000"/>
          </a:xfrm>
        </p:spPr>
        <p:txBody>
          <a:bodyPr>
            <a:normAutofit/>
          </a:bodyPr>
          <a:lstStyle>
            <a:lvl1pPr marL="0" marR="0" indent="0" algn="l" defTabSz="1088558" rtl="0" eaLnBrk="1" fontAlgn="auto" latinLnBrk="0" hangingPunct="1">
              <a:lnSpc>
                <a:spcPct val="100000"/>
              </a:lnSpc>
              <a:spcBef>
                <a:spcPts val="3000"/>
              </a:spcBef>
              <a:spcAft>
                <a:spcPts val="0"/>
              </a:spcAft>
              <a:buClr>
                <a:schemeClr val="accent1"/>
              </a:buClr>
              <a:buSzPct val="80000"/>
              <a:buFontTx/>
              <a:buNone/>
              <a:tabLst/>
              <a:defRPr sz="2000" b="0"/>
            </a:lvl1pPr>
            <a:lvl2pPr marL="179964" marR="0" indent="-179964" algn="l" defTabSz="1088558"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800"/>
            </a:lvl2pPr>
            <a:lvl3pPr marL="359928" marR="0" indent="-179352" algn="l" defTabSz="1088558" rtl="0" eaLnBrk="1" fontAlgn="auto" latinLnBrk="0" hangingPunct="1">
              <a:lnSpc>
                <a:spcPct val="100000"/>
              </a:lnSpc>
              <a:spcBef>
                <a:spcPts val="400"/>
              </a:spcBef>
              <a:spcAft>
                <a:spcPts val="0"/>
              </a:spcAft>
              <a:buClr>
                <a:schemeClr val="tx1"/>
              </a:buClr>
              <a:buSzPct val="100000"/>
              <a:buFont typeface="Arial" pitchFamily="34" charset="0"/>
              <a:buChar char="–"/>
              <a:tabLst/>
              <a:defRPr sz="1800" baseline="0"/>
            </a:lvl3pPr>
            <a:lvl4pPr marL="539892" marR="0" indent="-179964" algn="l" defTabSz="1088558"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p:txBody>
      </p:sp>
      <p:sp>
        <p:nvSpPr>
          <p:cNvPr id="3" name="Agenda title"/>
          <p:cNvSpPr>
            <a:spLocks noGrp="1"/>
          </p:cNvSpPr>
          <p:nvPr>
            <p:ph type="title" hasCustomPrompt="1"/>
          </p:nvPr>
        </p:nvSpPr>
        <p:spPr/>
        <p:txBody>
          <a:bodyPr/>
          <a:lstStyle>
            <a:lvl1pPr>
              <a:defRPr/>
            </a:lvl1pPr>
          </a:lstStyle>
          <a:p>
            <a:r>
              <a:rPr lang="en-US" dirty="0"/>
              <a:t>Agenda</a:t>
            </a:r>
          </a:p>
        </p:txBody>
      </p:sp>
    </p:spTree>
    <p:extLst>
      <p:ext uri="{BB962C8B-B14F-4D97-AF65-F5344CB8AC3E}">
        <p14:creationId xmlns:p14="http://schemas.microsoft.com/office/powerpoint/2010/main" val="185936061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7364" userDrawn="1">
          <p15:clr>
            <a:srgbClr val="FBAE40"/>
          </p15:clr>
        </p15:guide>
        <p15:guide id="4" orient="horz" pos="316" userDrawn="1">
          <p15:clr>
            <a:srgbClr val="FBAE40"/>
          </p15:clr>
        </p15:guide>
        <p15:guide id="5" orient="horz" pos="551" userDrawn="1">
          <p15:clr>
            <a:srgbClr val="FBAE40"/>
          </p15:clr>
        </p15:guide>
        <p15:guide id="6" orient="horz" pos="39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p:bg>
      <p:bgRef idx="1001">
        <a:schemeClr val="bg1"/>
      </p:bgRef>
    </p:bg>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black">
          <a:xfrm>
            <a:off x="504000" y="3090446"/>
            <a:ext cx="11185200" cy="677108"/>
          </a:xfrm>
        </p:spPr>
        <p:txBody>
          <a:bodyPr anchor="ctr" anchorCtr="0">
            <a:noAutofit/>
          </a:bodyPr>
          <a:lstStyle>
            <a:lvl1pPr>
              <a:defRPr sz="4400">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410952787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317" userDrawn="1">
          <p15:clr>
            <a:srgbClr val="FBAE40"/>
          </p15:clr>
        </p15:guide>
        <p15:guide id="2" orient="horz" pos="2160" userDrawn="1">
          <p15:clr>
            <a:srgbClr val="FBAE40"/>
          </p15:clr>
        </p15:guide>
        <p15:guide id="3" pos="736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bg>
      <p:bgRef idx="1001">
        <a:schemeClr val="bg1"/>
      </p:bgRef>
    </p:bg>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bwMode="gray">
          <a:xfrm>
            <a:off x="1" y="3427200"/>
            <a:ext cx="12195175" cy="3430800"/>
          </a:xfrm>
          <a:noFill/>
        </p:spPr>
        <p:txBody>
          <a:bodyPr tIns="324000"/>
          <a:lstStyle>
            <a:lvl1pPr marL="0" marR="0" indent="0" algn="ctr" defTabSz="1088558"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558" rtl="0" eaLnBrk="1" fontAlgn="auto" latinLnBrk="0" hangingPunct="1">
              <a:lnSpc>
                <a:spcPct val="100000"/>
              </a:lnSpc>
              <a:spcBef>
                <a:spcPts val="1200"/>
              </a:spcBef>
              <a:spcAft>
                <a:spcPts val="0"/>
              </a:spcAft>
              <a:buClr>
                <a:schemeClr val="accent1"/>
              </a:buClr>
              <a:buSzPct val="80000"/>
              <a:buFontTx/>
              <a:buNone/>
              <a:tabLst/>
              <a:defRPr/>
            </a:pPr>
            <a:r>
              <a:rPr lang="en-US" dirty="0"/>
              <a:t>Placeholder for image and illustration</a:t>
            </a:r>
          </a:p>
        </p:txBody>
      </p:sp>
      <p:sp>
        <p:nvSpPr>
          <p:cNvPr id="2" name="Divider text"/>
          <p:cNvSpPr>
            <a:spLocks noGrp="1"/>
          </p:cNvSpPr>
          <p:nvPr>
            <p:ph type="ctrTitle" hasCustomPrompt="1"/>
          </p:nvPr>
        </p:nvSpPr>
        <p:spPr bwMode="black">
          <a:xfrm>
            <a:off x="504000" y="1375046"/>
            <a:ext cx="11185200" cy="677108"/>
          </a:xfrm>
        </p:spPr>
        <p:txBody>
          <a:bodyPr anchor="t" anchorCtr="0">
            <a:noAutofit/>
          </a:bodyPr>
          <a:lstStyle>
            <a:lvl1pPr>
              <a:defRPr sz="4400">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100898527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userDrawn="1">
          <p15:clr>
            <a:srgbClr val="FBAE40"/>
          </p15:clr>
        </p15:guide>
        <p15:guide id="2" pos="7364" userDrawn="1">
          <p15:clr>
            <a:srgbClr val="FBAE40"/>
          </p15:clr>
        </p15:guide>
        <p15:guide id="3" pos="317" userDrawn="1">
          <p15:clr>
            <a:srgbClr val="FBAE40"/>
          </p15:clr>
        </p15:guide>
        <p15:guide id="4" orient="horz" pos="865" userDrawn="1">
          <p15:clr>
            <a:srgbClr val="FBAE40"/>
          </p15:clr>
        </p15:guide>
        <p15:guide id="5" orient="horz" pos="129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466743634"/>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7364" userDrawn="1">
          <p15:clr>
            <a:srgbClr val="FBAE40"/>
          </p15:clr>
        </p15:guide>
        <p15:guide id="4" orient="horz" pos="551" userDrawn="1">
          <p15:clr>
            <a:srgbClr val="FBAE40"/>
          </p15:clr>
        </p15:guide>
        <p15:guide id="5" orient="horz" pos="399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29332223"/>
      </p:ext>
    </p:extLst>
  </p:cSld>
  <p:clrMapOvr>
    <a:masterClrMapping/>
  </p:clrMapOvr>
  <p:extLst>
    <p:ext uri="{DCECCB84-F9BA-43D5-87BE-67443E8EF086}">
      <p15:sldGuideLst xmlns:p15="http://schemas.microsoft.com/office/powerpoint/2012/main">
        <p15:guide id="1" pos="316" userDrawn="1">
          <p15:clr>
            <a:srgbClr val="FBAE40"/>
          </p15:clr>
        </p15:guide>
        <p15:guide id="2" orient="horz" pos="3991" userDrawn="1">
          <p15:clr>
            <a:srgbClr val="FBAE40"/>
          </p15:clr>
        </p15:guide>
        <p15:guide id="3" pos="7364" userDrawn="1">
          <p15:clr>
            <a:srgbClr val="FBAE40"/>
          </p15:clr>
        </p15:guide>
        <p15:guide id="4" orient="horz" pos="318" userDrawn="1">
          <p15:clr>
            <a:srgbClr val="FBAE40"/>
          </p15:clr>
        </p15:guide>
        <p15:guide id="5" orient="horz" pos="552" userDrawn="1">
          <p15:clr>
            <a:srgbClr val="FBAE40"/>
          </p15:clr>
        </p15:guide>
        <p15:guide id="6" orient="horz" pos="10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5" name="Text placeholder - column 2"/>
          <p:cNvSpPr>
            <a:spLocks noGrp="1"/>
          </p:cNvSpPr>
          <p:nvPr>
            <p:ph type="body" sz="quarter" idx="11" hasCustomPrompt="1"/>
          </p:nvPr>
        </p:nvSpPr>
        <p:spPr>
          <a:xfrm>
            <a:off x="6362477" y="1620000"/>
            <a:ext cx="5328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4000" y="1620000"/>
            <a:ext cx="5328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30481451"/>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7364" userDrawn="1">
          <p15:clr>
            <a:srgbClr val="FBAE40"/>
          </p15:clr>
        </p15:guide>
        <p15:guide id="4" pos="3674" userDrawn="1">
          <p15:clr>
            <a:srgbClr val="FBAE40"/>
          </p15:clr>
        </p15:guide>
        <p15:guide id="5" pos="4007" userDrawn="1">
          <p15:clr>
            <a:srgbClr val="FBAE40"/>
          </p15:clr>
        </p15:guide>
        <p15:guide id="6" orient="horz" pos="317" userDrawn="1">
          <p15:clr>
            <a:srgbClr val="FBAE40"/>
          </p15:clr>
        </p15:guide>
        <p15:guide id="7" orient="horz" pos="551" userDrawn="1">
          <p15:clr>
            <a:srgbClr val="FBAE40"/>
          </p15:clr>
        </p15:guide>
        <p15:guide id="8" orient="horz" pos="10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‹N°›</a:t>
            </a:fld>
            <a:endParaRPr lang="en-US" sz="900" noProof="0" dirty="0"/>
          </a:p>
        </p:txBody>
      </p:sp>
      <p:sp>
        <p:nvSpPr>
          <p:cNvPr id="11" name="Classification"/>
          <p:cNvSpPr txBox="1"/>
          <p:nvPr userDrawn="1"/>
        </p:nvSpPr>
        <p:spPr bwMode="black">
          <a:xfrm>
            <a:off x="2814655" y="6559834"/>
            <a:ext cx="381515"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INTERNAL</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10" name="Copyright"/>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2019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5" r:id="rId3"/>
    <p:sldLayoutId id="2147483741" r:id="rId4"/>
    <p:sldLayoutId id="2147483765" r:id="rId5"/>
    <p:sldLayoutId id="2147483767" r:id="rId6"/>
    <p:sldLayoutId id="2147483743" r:id="rId7"/>
    <p:sldLayoutId id="2147483774" r:id="rId8"/>
    <p:sldLayoutId id="2147483745" r:id="rId9"/>
    <p:sldLayoutId id="2147483760" r:id="rId10"/>
    <p:sldLayoutId id="2147483768" r:id="rId11"/>
    <p:sldLayoutId id="2147483769" r:id="rId12"/>
    <p:sldLayoutId id="2147483770" r:id="rId13"/>
    <p:sldLayoutId id="2147483744" r:id="rId14"/>
    <p:sldLayoutId id="2147483757" r:id="rId15"/>
    <p:sldLayoutId id="2147483748" r:id="rId16"/>
    <p:sldLayoutId id="2147483771" r:id="rId17"/>
    <p:sldLayoutId id="2147483763" r:id="rId18"/>
    <p:sldLayoutId id="2147483751" r:id="rId19"/>
    <p:sldLayoutId id="2147483756" r:id="rId20"/>
    <p:sldLayoutId id="2147483740" r:id="rId21"/>
    <p:sldLayoutId id="2147483754" r:id="rId22"/>
    <p:sldLayoutId id="2147483755" r:id="rId23"/>
  </p:sldLayoutIdLst>
  <p:hf hd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195A"/>
        </a:solidFill>
        <a:effectLst/>
      </p:bgPr>
    </p:bg>
    <p:spTree>
      <p:nvGrpSpPr>
        <p:cNvPr id="1" name=""/>
        <p:cNvGrpSpPr/>
        <p:nvPr/>
      </p:nvGrpSpPr>
      <p:grpSpPr>
        <a:xfrm>
          <a:off x="0" y="0"/>
          <a:ext cx="0" cy="0"/>
          <a:chOff x="0" y="0"/>
          <a:chExt cx="0" cy="0"/>
        </a:xfrm>
      </p:grpSpPr>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sp>
        <p:nvSpPr>
          <p:cNvPr id="13" name="Slide number">
            <a:extLst>
              <a:ext uri="{FF2B5EF4-FFF2-40B4-BE49-F238E27FC236}">
                <a16:creationId xmlns:a16="http://schemas.microsoft.com/office/drawing/2014/main" id="{6F6D7778-F272-4F12-ADD2-8AE6FF10DDDC}"/>
              </a:ext>
            </a:extLst>
          </p:cNvP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‹N°›</a:t>
            </a:fld>
            <a:endParaRPr lang="en-US" sz="900" noProof="0" dirty="0"/>
          </a:p>
        </p:txBody>
      </p:sp>
      <p:sp>
        <p:nvSpPr>
          <p:cNvPr id="14" name="Classification">
            <a:extLst>
              <a:ext uri="{FF2B5EF4-FFF2-40B4-BE49-F238E27FC236}">
                <a16:creationId xmlns:a16="http://schemas.microsoft.com/office/drawing/2014/main" id="{4950D02E-DEA7-4F24-8212-FEEF73ED9421}"/>
              </a:ext>
            </a:extLst>
          </p:cNvPr>
          <p:cNvSpPr txBox="1"/>
          <p:nvPr userDrawn="1"/>
        </p:nvSpPr>
        <p:spPr bwMode="black">
          <a:xfrm>
            <a:off x="2814655" y="6559834"/>
            <a:ext cx="381515"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INTERNAL</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15" name="Copyright">
            <a:extLst>
              <a:ext uri="{FF2B5EF4-FFF2-40B4-BE49-F238E27FC236}">
                <a16:creationId xmlns:a16="http://schemas.microsoft.com/office/drawing/2014/main" id="{A507F817-5D47-4500-8930-FF4D058FA111}"/>
              </a:ext>
            </a:extLst>
          </p:cNvPr>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2019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Tree>
    <p:extLst>
      <p:ext uri="{BB962C8B-B14F-4D97-AF65-F5344CB8AC3E}">
        <p14:creationId xmlns:p14="http://schemas.microsoft.com/office/powerpoint/2010/main" val="2031361106"/>
      </p:ext>
    </p:extLst>
  </p:cSld>
  <p:clrMap bg1="dk1" tx1="lt1" bg2="dk2" tx2="lt2" accent1="accent1" accent2="accent2" accent3="accent3" accent4="accent4" accent5="accent5" accent6="accent6" hlink="hlink" folHlink="folHlink"/>
  <p:sldLayoutIdLst>
    <p:sldLayoutId id="2147483789" r:id="rId1"/>
    <p:sldLayoutId id="2147483791" r:id="rId2"/>
    <p:sldLayoutId id="2147483798" r:id="rId3"/>
  </p:sldLayoutIdLst>
  <p:hf hd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2.xml"/><Relationship Id="rId4" Type="http://schemas.openxmlformats.org/officeDocument/2006/relationships/hyperlink" Target="https://connectsupport.ariba.com/sites/Company?ANID=AN01011349392ANZ&amp;h=pcF3wkPNW70s9SB2nLcUQ#Enablement-Inquiry"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4.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esentation Title"/>
          <p:cNvSpPr>
            <a:spLocks noGrp="1"/>
          </p:cNvSpPr>
          <p:nvPr>
            <p:ph type="title"/>
          </p:nvPr>
        </p:nvSpPr>
        <p:spPr bwMode="gray">
          <a:xfrm>
            <a:off x="288000" y="4024430"/>
            <a:ext cx="10899174" cy="997196"/>
          </a:xfrm>
        </p:spPr>
        <p:txBody>
          <a:bodyPr/>
          <a:lstStyle/>
          <a:p>
            <a:r>
              <a:rPr lang="en-US" dirty="0"/>
              <a:t>Supplier Communication</a:t>
            </a:r>
            <a:br>
              <a:rPr lang="en-US"/>
            </a:br>
            <a:r>
              <a:rPr lang="en-US">
                <a:solidFill>
                  <a:schemeClr val="accent1"/>
                </a:solidFill>
              </a:rPr>
              <a:t>October </a:t>
            </a:r>
            <a:r>
              <a:rPr lang="en-US" dirty="0">
                <a:solidFill>
                  <a:schemeClr val="accent1"/>
                </a:solidFill>
              </a:rPr>
              <a:t>2020 - Changes</a:t>
            </a:r>
            <a:endParaRPr lang="de-DE" dirty="0">
              <a:solidFill>
                <a:schemeClr val="accent1"/>
              </a:solidFill>
            </a:endParaRPr>
          </a:p>
        </p:txBody>
      </p:sp>
      <p:pic>
        <p:nvPicPr>
          <p:cNvPr id="17" name="Illustration" descr="Example of an illustration" title="Illustration for title slide">
            <a:extLst>
              <a:ext uri="{FF2B5EF4-FFF2-40B4-BE49-F238E27FC236}">
                <a16:creationId xmlns:a16="http://schemas.microsoft.com/office/drawing/2014/main" id="{FD14F36E-07D2-4603-8052-37711C0D346D}"/>
              </a:ext>
            </a:extLst>
          </p:cNvPr>
          <p:cNvPicPr>
            <a:picLocks noGrp="1" noChangeAspect="1"/>
          </p:cNvPicPr>
          <p:nvPr>
            <p:ph type="pic" sz="quarter" idx="12"/>
          </p:nvPr>
        </p:nvPicPr>
        <p:blipFill>
          <a:blip r:embed="rId4"/>
          <a:srcRect t="3112" b="3112"/>
          <a:stretch>
            <a:fillRect/>
          </a:stretch>
        </p:blipFill>
        <p:spPr bwMode="gray"/>
      </p:pic>
      <p:sp>
        <p:nvSpPr>
          <p:cNvPr id="2" name="BJPseudoFooter">
            <a:extLst>
              <a:ext uri="{FF2B5EF4-FFF2-40B4-BE49-F238E27FC236}">
                <a16:creationId xmlns:a16="http://schemas.microsoft.com/office/drawing/2014/main" id="{463193D5-BB85-4D57-BCF5-D44B61B96EB4}"/>
              </a:ext>
            </a:extLst>
          </p:cNvPr>
          <p:cNvSpPr txBox="1"/>
          <p:nvPr>
            <p:custDataLst>
              <p:tags r:id="rId1"/>
            </p:custDataLst>
          </p:nvPr>
        </p:nvSpPr>
        <p:spPr>
          <a:xfrm>
            <a:off x="6095984" y="6829911"/>
            <a:ext cx="3206" cy="15389"/>
          </a:xfrm>
          <a:prstGeom prst="rect">
            <a:avLst/>
          </a:prstGeom>
          <a:noFill/>
        </p:spPr>
        <p:txBody>
          <a:bodyPr vert="horz" wrap="none" lIns="0" tIns="0" rIns="0" bIns="0" rtlCol="0">
            <a:spAutoFit/>
          </a:bodyPr>
          <a:lstStyle/>
          <a:p>
            <a:pPr fontAlgn="base">
              <a:spcBef>
                <a:spcPct val="50000"/>
              </a:spcBef>
              <a:spcAft>
                <a:spcPct val="0"/>
              </a:spcAft>
              <a:buClr>
                <a:srgbClr val="F0AB00"/>
              </a:buClr>
              <a:buSzPct val="80000"/>
            </a:pPr>
            <a:r>
              <a:rPr lang="fr-FR" sz="100">
                <a:solidFill>
                  <a:srgbClr val="000000"/>
                </a:solidFill>
                <a:latin typeface="Times New Roman" panose="02020603050405020304" pitchFamily="18" charset="0"/>
              </a:rPr>
              <a:t> </a:t>
            </a:r>
            <a:endParaRPr lang="fr-FR" sz="100" dirty="0" err="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39572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682343-BD12-4799-95EF-81DF2062EABE}"/>
              </a:ext>
            </a:extLst>
          </p:cNvPr>
          <p:cNvSpPr>
            <a:spLocks noGrp="1"/>
          </p:cNvSpPr>
          <p:nvPr>
            <p:ph type="body" sz="quarter" idx="10"/>
          </p:nvPr>
        </p:nvSpPr>
        <p:spPr>
          <a:xfrm>
            <a:off x="504000" y="1290216"/>
            <a:ext cx="11186477" cy="5063784"/>
          </a:xfrm>
        </p:spPr>
        <p:txBody>
          <a:bodyPr>
            <a:normAutofit fontScale="77500" lnSpcReduction="20000"/>
          </a:bodyPr>
          <a:lstStyle/>
          <a:p>
            <a:pPr lvl="0"/>
            <a:r>
              <a:rPr lang="en-US" b="1" dirty="0"/>
              <a:t>What?</a:t>
            </a:r>
          </a:p>
          <a:p>
            <a:pPr lvl="1"/>
            <a:r>
              <a:rPr lang="en-US" dirty="0"/>
              <a:t>Change over from Regional Mailboxes to Webform</a:t>
            </a:r>
          </a:p>
          <a:p>
            <a:pPr lvl="0"/>
            <a:r>
              <a:rPr lang="en-US" b="1" dirty="0"/>
              <a:t>Why?</a:t>
            </a:r>
          </a:p>
          <a:p>
            <a:pPr lvl="1"/>
            <a:r>
              <a:rPr lang="en-US" dirty="0"/>
              <a:t>More accurate and complete data collection - Increased efficiency – the web portal submission form prompts suppliers to provide key information with their inquiries. Name, Company, and Category are all valuable data points that historically have taken multiple outreach attempts to gather – and that’s even before getting to the supplier’s core question. This guidance improves the quality of inbound data, reduces significant wasted time spent in trying </a:t>
            </a:r>
            <a:r>
              <a:rPr lang="en-US" dirty="0" err="1"/>
              <a:t>suss</a:t>
            </a:r>
            <a:r>
              <a:rPr lang="en-US" dirty="0"/>
              <a:t> out the supplier’s actual needs, and also improves our internal triage capabilities to get the inquiries directly to the best resource to resolve it.</a:t>
            </a:r>
          </a:p>
          <a:p>
            <a:pPr lvl="2"/>
            <a:r>
              <a:rPr lang="en-US" dirty="0"/>
              <a:t>GDPR Compliant</a:t>
            </a:r>
          </a:p>
          <a:p>
            <a:pPr lvl="1"/>
            <a:r>
              <a:rPr lang="en-US" dirty="0"/>
              <a:t>Easier internal management</a:t>
            </a:r>
          </a:p>
          <a:p>
            <a:pPr lvl="0"/>
            <a:r>
              <a:rPr lang="en-US" b="1" dirty="0"/>
              <a:t>What is expect to be needed on Customer end? </a:t>
            </a:r>
          </a:p>
          <a:p>
            <a:pPr lvl="1"/>
            <a:r>
              <a:rPr lang="en-US" dirty="0"/>
              <a:t>Review and update all current materials to replace the Regional Mailboxes and communicate the change internally (Go-Live emails, SIP, internal materials etc.) </a:t>
            </a:r>
          </a:p>
          <a:p>
            <a:pPr lvl="1"/>
            <a:r>
              <a:rPr lang="en-US" dirty="0"/>
              <a:t>Communicate date for switch-off (latest October 15</a:t>
            </a:r>
            <a:r>
              <a:rPr lang="en-US" baseline="30000" dirty="0"/>
              <a:t>th</a:t>
            </a:r>
            <a:r>
              <a:rPr lang="en-US" dirty="0"/>
              <a:t>) -&gt; inbound emails to Regional Mailboxes will begin receiving generic away messages </a:t>
            </a:r>
          </a:p>
          <a:p>
            <a:pPr lvl="1"/>
            <a:endParaRPr lang="en-US" dirty="0"/>
          </a:p>
          <a:p>
            <a:r>
              <a:rPr lang="en-US" sz="2100" b="1" dirty="0"/>
              <a:t>When?</a:t>
            </a:r>
          </a:p>
          <a:p>
            <a:pPr marL="0" lvl="1" indent="0">
              <a:buNone/>
            </a:pPr>
            <a:endParaRPr lang="en-US" b="1" dirty="0"/>
          </a:p>
          <a:p>
            <a:pPr marL="0" lvl="1" indent="0">
              <a:buNone/>
            </a:pPr>
            <a:r>
              <a:rPr lang="en-US" b="1" dirty="0"/>
              <a:t>Migration End Date: </a:t>
            </a:r>
            <a:r>
              <a:rPr lang="en-US" dirty="0"/>
              <a:t>October 15</a:t>
            </a:r>
            <a:r>
              <a:rPr lang="en-US" baseline="30000" dirty="0"/>
              <a:t>th</a:t>
            </a:r>
          </a:p>
          <a:p>
            <a:pPr marL="0" lvl="1" indent="0">
              <a:buNone/>
            </a:pPr>
            <a:endParaRPr lang="en-US" dirty="0"/>
          </a:p>
          <a:p>
            <a:pPr marL="0" lvl="1" indent="0">
              <a:buNone/>
            </a:pPr>
            <a:r>
              <a:rPr lang="en-US" dirty="0">
                <a:hlinkClick r:id="rId4"/>
              </a:rPr>
              <a:t>Sample Portal Link</a:t>
            </a:r>
            <a:r>
              <a:rPr lang="en-US" dirty="0"/>
              <a:t> </a:t>
            </a:r>
          </a:p>
          <a:p>
            <a:pPr lvl="1"/>
            <a:endParaRPr lang="en-US" dirty="0"/>
          </a:p>
          <a:p>
            <a:endParaRPr lang="en-US" dirty="0"/>
          </a:p>
        </p:txBody>
      </p:sp>
      <p:sp>
        <p:nvSpPr>
          <p:cNvPr id="3" name="Title 2">
            <a:extLst>
              <a:ext uri="{FF2B5EF4-FFF2-40B4-BE49-F238E27FC236}">
                <a16:creationId xmlns:a16="http://schemas.microsoft.com/office/drawing/2014/main" id="{BBDCE1C7-0681-4193-8509-BF60D575B5D2}"/>
              </a:ext>
            </a:extLst>
          </p:cNvPr>
          <p:cNvSpPr>
            <a:spLocks noGrp="1"/>
          </p:cNvSpPr>
          <p:nvPr>
            <p:ph type="title"/>
          </p:nvPr>
        </p:nvSpPr>
        <p:spPr/>
        <p:txBody>
          <a:bodyPr/>
          <a:lstStyle/>
          <a:p>
            <a:r>
              <a:rPr lang="en-US" dirty="0"/>
              <a:t>Change over from Regional Mailboxes to Webform</a:t>
            </a:r>
          </a:p>
        </p:txBody>
      </p:sp>
      <p:sp>
        <p:nvSpPr>
          <p:cNvPr id="4" name="BJPseudoFooter">
            <a:extLst>
              <a:ext uri="{FF2B5EF4-FFF2-40B4-BE49-F238E27FC236}">
                <a16:creationId xmlns:a16="http://schemas.microsoft.com/office/drawing/2014/main" id="{58125596-3B36-41F7-A279-40330B694959}"/>
              </a:ext>
            </a:extLst>
          </p:cNvPr>
          <p:cNvSpPr txBox="1"/>
          <p:nvPr>
            <p:custDataLst>
              <p:tags r:id="rId1"/>
            </p:custDataLst>
          </p:nvPr>
        </p:nvSpPr>
        <p:spPr>
          <a:xfrm>
            <a:off x="6095984" y="6829911"/>
            <a:ext cx="3206" cy="15389"/>
          </a:xfrm>
          <a:prstGeom prst="rect">
            <a:avLst/>
          </a:prstGeom>
          <a:noFill/>
        </p:spPr>
        <p:txBody>
          <a:bodyPr vert="horz" wrap="none" lIns="0" tIns="0" rIns="0" bIns="0" rtlCol="0">
            <a:spAutoFit/>
          </a:bodyPr>
          <a:lstStyle/>
          <a:p>
            <a:pPr fontAlgn="base">
              <a:spcBef>
                <a:spcPct val="50000"/>
              </a:spcBef>
              <a:spcAft>
                <a:spcPct val="0"/>
              </a:spcAft>
              <a:buClr>
                <a:srgbClr val="F0AB00"/>
              </a:buClr>
              <a:buSzPct val="80000"/>
            </a:pPr>
            <a:r>
              <a:rPr lang="fr-FR" sz="100">
                <a:solidFill>
                  <a:srgbClr val="000000"/>
                </a:solidFill>
                <a:latin typeface="Times New Roman" panose="02020603050405020304" pitchFamily="18" charset="0"/>
              </a:rPr>
              <a:t> </a:t>
            </a:r>
            <a:endParaRPr lang="fr-FR" sz="100" dirty="0" err="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30246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5FCE30-9398-48F4-996B-772ED5B8C9EB}"/>
              </a:ext>
            </a:extLst>
          </p:cNvPr>
          <p:cNvPicPr>
            <a:picLocks noChangeAspect="1"/>
          </p:cNvPicPr>
          <p:nvPr/>
        </p:nvPicPr>
        <p:blipFill>
          <a:blip r:embed="rId4"/>
          <a:stretch>
            <a:fillRect/>
          </a:stretch>
        </p:blipFill>
        <p:spPr>
          <a:xfrm>
            <a:off x="1371195" y="1098272"/>
            <a:ext cx="9206704" cy="4891315"/>
          </a:xfrm>
          <a:prstGeom prst="rect">
            <a:avLst/>
          </a:prstGeom>
        </p:spPr>
      </p:pic>
      <p:sp>
        <p:nvSpPr>
          <p:cNvPr id="2" name="BJPseudoFooter">
            <a:extLst>
              <a:ext uri="{FF2B5EF4-FFF2-40B4-BE49-F238E27FC236}">
                <a16:creationId xmlns:a16="http://schemas.microsoft.com/office/drawing/2014/main" id="{0283F6D9-4084-43A0-B6ED-CFB87B3ACE89}"/>
              </a:ext>
            </a:extLst>
          </p:cNvPr>
          <p:cNvSpPr txBox="1"/>
          <p:nvPr>
            <p:custDataLst>
              <p:tags r:id="rId1"/>
            </p:custDataLst>
          </p:nvPr>
        </p:nvSpPr>
        <p:spPr>
          <a:xfrm>
            <a:off x="6095984" y="6829911"/>
            <a:ext cx="3206" cy="15389"/>
          </a:xfrm>
          <a:prstGeom prst="rect">
            <a:avLst/>
          </a:prstGeom>
          <a:noFill/>
        </p:spPr>
        <p:txBody>
          <a:bodyPr vert="horz" wrap="none" lIns="0" tIns="0" rIns="0" bIns="0" rtlCol="0">
            <a:spAutoFit/>
          </a:bodyPr>
          <a:lstStyle/>
          <a:p>
            <a:pPr fontAlgn="base">
              <a:spcBef>
                <a:spcPct val="50000"/>
              </a:spcBef>
              <a:spcAft>
                <a:spcPct val="0"/>
              </a:spcAft>
              <a:buClr>
                <a:srgbClr val="F0AB00"/>
              </a:buClr>
              <a:buSzPct val="80000"/>
            </a:pPr>
            <a:r>
              <a:rPr lang="fr-FR" sz="100">
                <a:solidFill>
                  <a:srgbClr val="000000"/>
                </a:solidFill>
                <a:latin typeface="Times New Roman" panose="02020603050405020304" pitchFamily="18" charset="0"/>
              </a:rPr>
              <a:t> </a:t>
            </a:r>
            <a:endParaRPr lang="fr-FR" sz="100" dirty="0" err="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8773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177B6D-8E67-4D27-8A20-2FCF54254F0A}"/>
              </a:ext>
            </a:extLst>
          </p:cNvPr>
          <p:cNvSpPr>
            <a:spLocks noGrp="1"/>
          </p:cNvSpPr>
          <p:nvPr>
            <p:ph type="title"/>
          </p:nvPr>
        </p:nvSpPr>
        <p:spPr/>
        <p:txBody>
          <a:bodyPr/>
          <a:lstStyle/>
          <a:p>
            <a:r>
              <a:rPr lang="en-US" dirty="0"/>
              <a:t>FAQs</a:t>
            </a:r>
          </a:p>
        </p:txBody>
      </p:sp>
      <p:pic>
        <p:nvPicPr>
          <p:cNvPr id="5" name="Picture 4">
            <a:extLst>
              <a:ext uri="{FF2B5EF4-FFF2-40B4-BE49-F238E27FC236}">
                <a16:creationId xmlns:a16="http://schemas.microsoft.com/office/drawing/2014/main" id="{8A7AB822-AF41-4A88-A793-7F0DABA51F8A}"/>
              </a:ext>
            </a:extLst>
          </p:cNvPr>
          <p:cNvPicPr>
            <a:picLocks noChangeAspect="1"/>
          </p:cNvPicPr>
          <p:nvPr/>
        </p:nvPicPr>
        <p:blipFill>
          <a:blip r:embed="rId4"/>
          <a:stretch>
            <a:fillRect/>
          </a:stretch>
        </p:blipFill>
        <p:spPr>
          <a:xfrm>
            <a:off x="503999" y="1151471"/>
            <a:ext cx="10358881" cy="5202529"/>
          </a:xfrm>
          <a:prstGeom prst="rect">
            <a:avLst/>
          </a:prstGeom>
        </p:spPr>
      </p:pic>
      <p:sp>
        <p:nvSpPr>
          <p:cNvPr id="2" name="BJPseudoFooter">
            <a:extLst>
              <a:ext uri="{FF2B5EF4-FFF2-40B4-BE49-F238E27FC236}">
                <a16:creationId xmlns:a16="http://schemas.microsoft.com/office/drawing/2014/main" id="{D44D145C-0F95-47BA-A17C-4144BF5BEF01}"/>
              </a:ext>
            </a:extLst>
          </p:cNvPr>
          <p:cNvSpPr txBox="1"/>
          <p:nvPr>
            <p:custDataLst>
              <p:tags r:id="rId1"/>
            </p:custDataLst>
          </p:nvPr>
        </p:nvSpPr>
        <p:spPr>
          <a:xfrm>
            <a:off x="6095984" y="6829911"/>
            <a:ext cx="3206" cy="15389"/>
          </a:xfrm>
          <a:prstGeom prst="rect">
            <a:avLst/>
          </a:prstGeom>
          <a:noFill/>
        </p:spPr>
        <p:txBody>
          <a:bodyPr vert="horz" wrap="none" lIns="0" tIns="0" rIns="0" bIns="0" rtlCol="0">
            <a:spAutoFit/>
          </a:bodyPr>
          <a:lstStyle/>
          <a:p>
            <a:pPr fontAlgn="base">
              <a:spcBef>
                <a:spcPct val="50000"/>
              </a:spcBef>
              <a:spcAft>
                <a:spcPct val="0"/>
              </a:spcAft>
              <a:buClr>
                <a:srgbClr val="F0AB00"/>
              </a:buClr>
              <a:buSzPct val="80000"/>
            </a:pPr>
            <a:r>
              <a:rPr lang="fr-FR" sz="100">
                <a:solidFill>
                  <a:srgbClr val="000000"/>
                </a:solidFill>
                <a:latin typeface="Times New Roman" panose="02020603050405020304" pitchFamily="18" charset="0"/>
              </a:rPr>
              <a:t> </a:t>
            </a:r>
            <a:endParaRPr lang="fr-FR" sz="100" dirty="0" err="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1928612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
</p:tagLst>
</file>

<file path=ppt/theme/theme1.xml><?xml version="1.0" encoding="utf-8"?>
<a:theme xmlns:a="http://schemas.openxmlformats.org/drawingml/2006/main" name="SAP 2019 16x9 white">
  <a:themeElements>
    <a:clrScheme name="SAP_colors_2018">
      <a:dk1>
        <a:srgbClr val="000000"/>
      </a:dk1>
      <a:lt1>
        <a:srgbClr val="FFFFFF"/>
      </a:lt1>
      <a:dk2>
        <a:srgbClr val="999999"/>
      </a:dk2>
      <a:lt2>
        <a:srgbClr val="CCCCCC"/>
      </a:lt2>
      <a:accent1>
        <a:srgbClr val="F0AB00"/>
      </a:accent1>
      <a:accent2>
        <a:srgbClr val="666666"/>
      </a:accent2>
      <a:accent3>
        <a:srgbClr val="008FD3"/>
      </a:accent3>
      <a:accent4>
        <a:srgbClr val="4FB81C"/>
      </a:accent4>
      <a:accent5>
        <a:srgbClr val="E35500"/>
      </a:accent5>
      <a:accent6>
        <a:srgbClr val="760A85"/>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Presentation1" id="{0F0DE4AE-4B25-4696-9992-64270CB37F61}" vid="{CFBF233B-4965-47F7-9E55-FF6B22350CE1}"/>
    </a:ext>
  </a:extLst>
</a:theme>
</file>

<file path=ppt/theme/theme2.xml><?xml version="1.0" encoding="utf-8"?>
<a:theme xmlns:a="http://schemas.openxmlformats.org/drawingml/2006/main" name="SAP 2019 16x9 blue">
  <a:themeElements>
    <a:clrScheme name="SAP_Colors2018 - blue">
      <a:dk1>
        <a:srgbClr val="00195A"/>
      </a:dk1>
      <a:lt1>
        <a:srgbClr val="FFFFFF"/>
      </a:lt1>
      <a:dk2>
        <a:srgbClr val="CCCCCC"/>
      </a:dk2>
      <a:lt2>
        <a:srgbClr val="999999"/>
      </a:lt2>
      <a:accent1>
        <a:srgbClr val="F0AB00"/>
      </a:accent1>
      <a:accent2>
        <a:srgbClr val="666666"/>
      </a:accent2>
      <a:accent3>
        <a:srgbClr val="0076CB"/>
      </a:accent3>
      <a:accent4>
        <a:srgbClr val="4FB81C"/>
      </a:accent4>
      <a:accent5>
        <a:srgbClr val="E35500"/>
      </a:accent5>
      <a:accent6>
        <a:srgbClr val="760A85"/>
      </a:accent6>
      <a:hlink>
        <a:srgbClr val="0076CB"/>
      </a:hlink>
      <a:folHlink>
        <a:srgbClr val="0076CB"/>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rot="0" spcFirstLastPara="0" vertOverflow="overflow" horzOverflow="overflow" vert="horz" wrap="square" lIns="90000" tIns="72000" rIns="90000" bIns="72000" numCol="1" spcCol="0" rtlCol="0" fromWordArt="0" anchor="ctr" anchorCtr="0" forceAA="0" compatLnSpc="1">
        <a:prstTxWarp prst="textNoShape">
          <a:avLst/>
        </a:prstTxWarp>
        <a:noAutofit/>
      </a:bodyP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Presentation1" id="{0F0DE4AE-4B25-4696-9992-64270CB37F61}" vid="{6003A77E-DEA4-4308-9E42-7BC45C17D642}"/>
    </a:ext>
  </a:extLst>
</a:theme>
</file>

<file path=ppt/theme/theme3.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4EE4B411CC439E02DC72ECB9E817" ma:contentTypeVersion="13" ma:contentTypeDescription="Create a new document." ma:contentTypeScope="" ma:versionID="59ad183fdd9eb83697b147acf6215abb">
  <xsd:schema xmlns:xsd="http://www.w3.org/2001/XMLSchema" xmlns:xs="http://www.w3.org/2001/XMLSchema" xmlns:p="http://schemas.microsoft.com/office/2006/metadata/properties" xmlns:ns3="f270bc00-003b-43b9-ab8b-8503e199901e" xmlns:ns4="debcc456-b1a7-4d62-82fb-5337fabb1688" targetNamespace="http://schemas.microsoft.com/office/2006/metadata/properties" ma:root="true" ma:fieldsID="eb1ebd066bcfa383c9cff0f791a5bd86" ns3:_="" ns4:_="">
    <xsd:import namespace="f270bc00-003b-43b9-ab8b-8503e199901e"/>
    <xsd:import namespace="debcc456-b1a7-4d62-82fb-5337fabb168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0bc00-003b-43b9-ab8b-8503e19990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bcc456-b1a7-4d62-82fb-5337fabb16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sisl xmlns:xsi="http://www.w3.org/2001/XMLSchema-instance" xmlns:xsd="http://www.w3.org/2001/XMLSchema" xmlns="http://www.boldonjames.com/2008/01/sie/internal/label" sislVersion="0" policy="2152ec2e-c0c1-4834-9aa1-dc782ab0e2aa" origin="userSelected">
  <element uid="67e66f8d-4e76-4fdc-a7a1-b421fe54f86a" value=""/>
</sisl>
</file>

<file path=customXml/itemProps1.xml><?xml version="1.0" encoding="utf-8"?>
<ds:datastoreItem xmlns:ds="http://schemas.openxmlformats.org/officeDocument/2006/customXml" ds:itemID="{A6FBC607-1E8F-4C36-9249-8C4363252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0bc00-003b-43b9-ab8b-8503e199901e"/>
    <ds:schemaRef ds:uri="debcc456-b1a7-4d62-82fb-5337fabb16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974888-63FF-4ADB-8B37-F3FDD18F1FC0}">
  <ds:schemaRefs>
    <ds:schemaRef ds:uri="http://purl.org/dc/term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debcc456-b1a7-4d62-82fb-5337fabb1688"/>
    <ds:schemaRef ds:uri="http://schemas.microsoft.com/office/2006/documentManagement/types"/>
    <ds:schemaRef ds:uri="f270bc00-003b-43b9-ab8b-8503e199901e"/>
    <ds:schemaRef ds:uri="http://www.w3.org/XML/1998/namespace"/>
    <ds:schemaRef ds:uri="http://purl.org/dc/dcmitype/"/>
  </ds:schemaRefs>
</ds:datastoreItem>
</file>

<file path=customXml/itemProps3.xml><?xml version="1.0" encoding="utf-8"?>
<ds:datastoreItem xmlns:ds="http://schemas.openxmlformats.org/officeDocument/2006/customXml" ds:itemID="{D3C9440C-4400-423A-B3D7-AE58A469DFEC}">
  <ds:schemaRefs>
    <ds:schemaRef ds:uri="http://schemas.microsoft.com/sharepoint/v3/contenttype/forms"/>
  </ds:schemaRefs>
</ds:datastoreItem>
</file>

<file path=customXml/itemProps4.xml><?xml version="1.0" encoding="utf-8"?>
<ds:datastoreItem xmlns:ds="http://schemas.openxmlformats.org/officeDocument/2006/customXml" ds:itemID="{61EAC21C-F7AF-4A13-84FC-399573F02D53}">
  <ds:schemaRefs>
    <ds:schemaRef ds:uri="http://www.w3.org/2001/XMLSchema"/>
    <ds:schemaRef ds:uri="http://www.boldonjames.com/2008/01/sie/internal/label"/>
  </ds:schemaRefs>
</ds:datastoreItem>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1110994</vt:lpwstr>
  </property>
  <property fmtid="{D5CDD505-2E9C-101B-9397-08002B2CF9AE}" pid="4" name="OptimizationTime">
    <vt:lpwstr>20201001_1302</vt:lpwstr>
  </property>
</Properties>
</file>

<file path=docProps/app.xml><?xml version="1.0" encoding="utf-8"?>
<Properties xmlns="http://schemas.openxmlformats.org/officeDocument/2006/extended-properties" xmlns:vt="http://schemas.openxmlformats.org/officeDocument/2006/docPropsVTypes">
  <Template>SAP_2019_16x9_white</Template>
  <TotalTime>77</TotalTime>
  <Words>198</Words>
  <Application>Microsoft Office PowerPoint</Application>
  <PresentationFormat>Personnalisé</PresentationFormat>
  <Paragraphs>26</Paragraphs>
  <Slides>4</Slides>
  <Notes>4</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4</vt:i4>
      </vt:variant>
    </vt:vector>
  </HeadingPairs>
  <TitlesOfParts>
    <vt:vector size="12" baseType="lpstr">
      <vt:lpstr>Arial</vt:lpstr>
      <vt:lpstr>Courier New</vt:lpstr>
      <vt:lpstr>Symbol</vt:lpstr>
      <vt:lpstr>Times New Roman</vt:lpstr>
      <vt:lpstr>Wingdings</vt:lpstr>
      <vt:lpstr>Wingdings</vt:lpstr>
      <vt:lpstr>SAP 2019 16x9 white</vt:lpstr>
      <vt:lpstr>SAP 2019 16x9 blue</vt:lpstr>
      <vt:lpstr>Supplier Communication October 2020 - Changes</vt:lpstr>
      <vt:lpstr>Change over from Regional Mailboxes to Webform</vt:lpstr>
      <vt:lpstr>Présentation PowerPoint</vt:lpstr>
      <vt:lpstr>FAQs</vt:lpstr>
    </vt:vector>
  </TitlesOfParts>
  <Company>SAP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and Here and Here</dc:title>
  <dc:creator>Hrbkova, Simona</dc:creator>
  <cp:keywords>2019/16:9/white</cp:keywords>
  <cp:lastModifiedBy>IVART Pascale</cp:lastModifiedBy>
  <cp:revision>7</cp:revision>
  <dcterms:created xsi:type="dcterms:W3CDTF">2020-08-20T09:57:09Z</dcterms:created>
  <dcterms:modified xsi:type="dcterms:W3CDTF">2020-10-01T11:01:12Z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0x010100D9D34EE4B411CC439E02DC72ECB9E817</vt:lpwstr>
  </property>
  <property fmtid="{D5CDD505-2E9C-101B-9397-08002B2CF9AE}" pid="4" name="docIndexRef">
    <vt:lpwstr>23448b36-940a-4dda-ba5c-c38c5144bb8d</vt:lpwstr>
  </property>
  <property fmtid="{D5CDD505-2E9C-101B-9397-08002B2CF9AE}" pid="5" name="bjSaver">
    <vt:lpwstr>4u8mvjnnS3aaBDJ637BYG8AU6tTUwRlB</vt:lpwstr>
  </property>
  <property fmtid="{D5CDD505-2E9C-101B-9397-08002B2CF9AE}" pid="6" name="bjDocumentLabelXML">
    <vt:lpwstr>&lt;?xml version="1.0" encoding="us-ascii"?&gt;&lt;sisl xmlns:xsi="http://www.w3.org/2001/XMLSchema-instance" xmlns:xsd="http://www.w3.org/2001/XMLSchema" sislVersion="0" policy="2152ec2e-c0c1-4834-9aa1-dc782ab0e2aa" origin="userSelected" xmlns="http://www.boldonj</vt:lpwstr>
  </property>
  <property fmtid="{D5CDD505-2E9C-101B-9397-08002B2CF9AE}" pid="7" name="bjDocumentLabelXML-0">
    <vt:lpwstr>ames.com/2008/01/sie/internal/label"&gt;&lt;element uid="67e66f8d-4e76-4fdc-a7a1-b421fe54f86a" value="" /&gt;&lt;/sisl&gt;</vt:lpwstr>
  </property>
  <property fmtid="{D5CDD505-2E9C-101B-9397-08002B2CF9AE}" pid="8" name="bjDocumentSecurityLabel">
    <vt:lpwstr>N O N - S E N S I T I V E      </vt:lpwstr>
  </property>
</Properties>
</file>